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24"/>
  </p:notesMasterIdLst>
  <p:sldIdLst>
    <p:sldId id="256" r:id="rId2"/>
    <p:sldId id="2147476772" r:id="rId3"/>
    <p:sldId id="2147476753" r:id="rId4"/>
    <p:sldId id="2147476754" r:id="rId5"/>
    <p:sldId id="259" r:id="rId6"/>
    <p:sldId id="2147476755" r:id="rId7"/>
    <p:sldId id="2147476756" r:id="rId8"/>
    <p:sldId id="2147476757" r:id="rId9"/>
    <p:sldId id="2147476758" r:id="rId10"/>
    <p:sldId id="2147476759" r:id="rId11"/>
    <p:sldId id="2147476760" r:id="rId12"/>
    <p:sldId id="2147476761" r:id="rId13"/>
    <p:sldId id="2147476762" r:id="rId14"/>
    <p:sldId id="2147476763" r:id="rId15"/>
    <p:sldId id="2147476764" r:id="rId16"/>
    <p:sldId id="2147476765" r:id="rId17"/>
    <p:sldId id="2147476766" r:id="rId18"/>
    <p:sldId id="2147476767" r:id="rId19"/>
    <p:sldId id="2147476768" r:id="rId20"/>
    <p:sldId id="2147476769" r:id="rId21"/>
    <p:sldId id="2147476770" r:id="rId22"/>
    <p:sldId id="2147476771" r:id="rId23"/>
  </p:sldIdLst>
  <p:sldSz cx="12192000" cy="6858000"/>
  <p:notesSz cx="6858000" cy="9144000"/>
  <p:embeddedFontLst>
    <p:embeddedFont>
      <p:font typeface="Work Sans" pitchFamily="2" charset="0"/>
      <p:regular r:id="rId25"/>
      <p:bold r:id="rId26"/>
      <p:italic r:id="rId27"/>
      <p:boldItalic r:id="rId28"/>
    </p:embeddedFont>
  </p:embeddedFont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447" autoAdjust="0"/>
  </p:normalViewPr>
  <p:slideViewPr>
    <p:cSldViewPr snapToGrid="0">
      <p:cViewPr varScale="1">
        <p:scale>
          <a:sx n="69" d="100"/>
          <a:sy n="69" d="100"/>
        </p:scale>
        <p:origin x="564" y="5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3B40EA-C632-449C-B5CD-92CA2E4EB4B6}" type="datetimeFigureOut">
              <a:rPr lang="sv-SE" smtClean="0"/>
              <a:t>2026-05-27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97D2B9-459A-4469-B32A-EF77FC1B044C}" type="slidenum">
              <a:rPr lang="sv-SE" smtClean="0"/>
              <a:t>‹#›</a:t>
            </a:fld>
            <a:endParaRPr lang="sv-SE"/>
          </a:p>
        </p:txBody>
      </p:sp>
    </p:spTree>
    <p:extLst>
      <p:ext uri="{BB962C8B-B14F-4D97-AF65-F5344CB8AC3E}">
        <p14:creationId xmlns:p14="http://schemas.microsoft.com/office/powerpoint/2010/main" val="379731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a:t>1. </a:t>
            </a:r>
            <a:r>
              <a:rPr lang="sv-SE" err="1"/>
              <a:t>https</a:t>
            </a:r>
            <a:r>
              <a:rPr lang="sv-SE"/>
              <a:t>://</a:t>
            </a:r>
            <a:r>
              <a:rPr lang="sv-SE" err="1"/>
              <a:t>www.who.int</a:t>
            </a:r>
            <a:r>
              <a:rPr lang="sv-SE"/>
              <a:t>/</a:t>
            </a:r>
            <a:r>
              <a:rPr lang="sv-SE" err="1"/>
              <a:t>news-room</a:t>
            </a:r>
            <a:r>
              <a:rPr lang="sv-SE"/>
              <a:t>/</a:t>
            </a:r>
            <a:r>
              <a:rPr lang="sv-SE" err="1"/>
              <a:t>fact-sheets</a:t>
            </a:r>
            <a:r>
              <a:rPr lang="sv-SE"/>
              <a:t>/</a:t>
            </a:r>
            <a:r>
              <a:rPr lang="sv-SE" err="1"/>
              <a:t>detail</a:t>
            </a:r>
            <a:r>
              <a:rPr lang="sv-SE"/>
              <a:t>/rehabilitation</a:t>
            </a:r>
          </a:p>
          <a:p>
            <a:endParaRPr lang="sv-SE"/>
          </a:p>
        </p:txBody>
      </p:sp>
      <p:sp>
        <p:nvSpPr>
          <p:cNvPr id="4" name="Platshållare för bildnummer 3"/>
          <p:cNvSpPr>
            <a:spLocks noGrp="1"/>
          </p:cNvSpPr>
          <p:nvPr>
            <p:ph type="sldNum" sz="quarter" idx="5"/>
          </p:nvPr>
        </p:nvSpPr>
        <p:spPr/>
        <p:txBody>
          <a:bodyPr/>
          <a:lstStyle/>
          <a:p>
            <a:fld id="{9268EC1D-1F21-BC45-AF87-5A5CAE1BDEFD}" type="slidenum">
              <a:rPr lang="sv-SE" smtClean="0"/>
              <a:pPr/>
              <a:t>3</a:t>
            </a:fld>
            <a:endParaRPr lang="sv-SE"/>
          </a:p>
        </p:txBody>
      </p:sp>
    </p:spTree>
    <p:extLst>
      <p:ext uri="{BB962C8B-B14F-4D97-AF65-F5344CB8AC3E}">
        <p14:creationId xmlns:p14="http://schemas.microsoft.com/office/powerpoint/2010/main" val="4076183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https://www.folkhalsomyndigheten.se/livsvillkor-levnadsvanor/psykisk-halsa-och-suicidprevention/statistik-psykisk-halsa/?utm_source</a:t>
            </a:r>
            <a:br>
              <a:rPr lang="sv-SE" dirty="0"/>
            </a:br>
            <a:br>
              <a:rPr lang="sv-SE" dirty="0"/>
            </a:br>
            <a:r>
              <a:rPr lang="sv-SE" dirty="0"/>
              <a:t>2. https://lakartidningen.se/vetenskap/fysisk-aktivitet-kan-ha-omedelbar-effekt-pa-depression-och-angest/</a:t>
            </a:r>
            <a:br>
              <a:rPr lang="sv-SE" dirty="0"/>
            </a:br>
            <a:br>
              <a:rPr lang="sv-SE" dirty="0"/>
            </a:br>
            <a:r>
              <a:rPr lang="sv-SE" dirty="0"/>
              <a:t>3. https://www.forsakringskassan.se/download/18.68ee6a4218b7864af03131/1702374638400/utbetald-sjukpenning-for-olika-diagnoser-korta-analyser-2023-7.pdf</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12</a:t>
            </a:fld>
            <a:endParaRPr lang="sv-SE"/>
          </a:p>
        </p:txBody>
      </p:sp>
    </p:spTree>
    <p:extLst>
      <p:ext uri="{BB962C8B-B14F-4D97-AF65-F5344CB8AC3E}">
        <p14:creationId xmlns:p14="http://schemas.microsoft.com/office/powerpoint/2010/main" val="2979286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https://www.socialstyrelsen.se/om-socialstyrelsen/pressrum/press/fortsatt-kraftig-okning-av-adhd-diagnoser/</a:t>
            </a:r>
            <a:br>
              <a:rPr lang="sv-SE" dirty="0"/>
            </a:br>
            <a:br>
              <a:rPr lang="sv-SE" dirty="0"/>
            </a:br>
            <a:r>
              <a:rPr lang="sv-SE" dirty="0"/>
              <a:t>2. https://forskning.se/2025/11/13/traning-minskar-symtom-adhd-hos-vuxna/ </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13</a:t>
            </a:fld>
            <a:endParaRPr lang="sv-SE"/>
          </a:p>
        </p:txBody>
      </p:sp>
    </p:spTree>
    <p:extLst>
      <p:ext uri="{BB962C8B-B14F-4D97-AF65-F5344CB8AC3E}">
        <p14:creationId xmlns:p14="http://schemas.microsoft.com/office/powerpoint/2010/main" val="42437905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1. https://www.socialstyrelsen.se/contentassets/e9c01356c1b849b8be495412f9a31403/2025-11-9911.pdf</a:t>
            </a:r>
            <a:br>
              <a:rPr lang="sv-SE" dirty="0"/>
            </a:br>
            <a:r>
              <a:rPr lang="sv-SE" dirty="0"/>
              <a:t>2. https://fysioterapi.se/wp-content/uploads/Webbtidning_Fysioterapi_4-20.pdf </a:t>
            </a:r>
          </a:p>
          <a:p>
            <a:endParaRPr lang="sv-SE" dirty="0"/>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14</a:t>
            </a:fld>
            <a:endParaRPr lang="sv-SE"/>
          </a:p>
        </p:txBody>
      </p:sp>
    </p:spTree>
    <p:extLst>
      <p:ext uri="{BB962C8B-B14F-4D97-AF65-F5344CB8AC3E}">
        <p14:creationId xmlns:p14="http://schemas.microsoft.com/office/powerpoint/2010/main" val="2340626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2"/>
                </a:solidFill>
              </a:rPr>
              <a:t>Referenser: </a:t>
            </a:r>
            <a:br>
              <a:rPr lang="sv-SE" sz="1200" dirty="0">
                <a:solidFill>
                  <a:schemeClr val="tx2"/>
                </a:solidFill>
              </a:rPr>
            </a:br>
            <a:r>
              <a:rPr lang="sv-SE" sz="1200" dirty="0">
                <a:solidFill>
                  <a:schemeClr val="tx2"/>
                </a:solidFill>
              </a:rPr>
              <a:t>1. https://www.dn.se/debatt/aven-det-svenska-folket-maste-rustas-upp/</a:t>
            </a:r>
            <a:br>
              <a:rPr lang="sv-SE" sz="1200" dirty="0">
                <a:solidFill>
                  <a:schemeClr val="tx2"/>
                </a:solidFill>
              </a:rPr>
            </a:br>
            <a:r>
              <a:rPr lang="sv-SE" sz="1200" dirty="0">
                <a:solidFill>
                  <a:schemeClr val="tx2"/>
                </a:solidFill>
              </a:rPr>
              <a:t>2. https://www.rf.se/nyhetsarkiv/nyheter/2025-03-25-idrottsrorelsen-stracker-ut-en-hand-for-ett-starkare-sverige </a:t>
            </a:r>
            <a:br>
              <a:rPr lang="sv-SE" sz="1200" dirty="0">
                <a:solidFill>
                  <a:schemeClr val="tx2"/>
                </a:solidFill>
              </a:rPr>
            </a:br>
            <a:r>
              <a:rPr lang="sv-SE" sz="1200" dirty="0">
                <a:solidFill>
                  <a:schemeClr val="tx2"/>
                </a:solidFill>
              </a:rPr>
              <a:t>3. https://www.aftonbladet.se/nyheter/a/LMroP9/sverige-inrattar-rehabcenter-i-ukraina</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15</a:t>
            </a:fld>
            <a:endParaRPr lang="sv-SE"/>
          </a:p>
        </p:txBody>
      </p:sp>
    </p:spTree>
    <p:extLst>
      <p:ext uri="{BB962C8B-B14F-4D97-AF65-F5344CB8AC3E}">
        <p14:creationId xmlns:p14="http://schemas.microsoft.com/office/powerpoint/2010/main" val="24732116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2"/>
                </a:solidFill>
              </a:rPr>
              <a:t>Referenser: </a:t>
            </a:r>
            <a:br>
              <a:rPr lang="sv-SE" sz="1200" dirty="0">
                <a:solidFill>
                  <a:schemeClr val="tx2"/>
                </a:solidFill>
              </a:rPr>
            </a:br>
            <a:r>
              <a:rPr lang="sv-SE" sz="1200" dirty="0">
                <a:solidFill>
                  <a:schemeClr val="tx2"/>
                </a:solidFill>
              </a:rPr>
              <a:t>1. En primär angelägenhet. Kunskapsunderlag för en stärkt primärvård med patienten i centrum. Vårdanalys 2017.</a:t>
            </a:r>
            <a:br>
              <a:rPr lang="sv-SE" sz="1200" dirty="0">
                <a:solidFill>
                  <a:schemeClr val="tx2"/>
                </a:solidFill>
              </a:rPr>
            </a:br>
            <a:r>
              <a:rPr lang="sv-SE" sz="1200" dirty="0">
                <a:solidFill>
                  <a:schemeClr val="tx2"/>
                </a:solidFill>
              </a:rPr>
              <a:t>2. SKLs nationella väntetidsdatabas. Förstärkt vårdgaranti inom primärvården. Data för 2019.</a:t>
            </a:r>
            <a:br>
              <a:rPr lang="sv-SE" sz="1200" dirty="0">
                <a:solidFill>
                  <a:schemeClr val="tx2"/>
                </a:solidFill>
              </a:rPr>
            </a:br>
            <a:endParaRPr lang="sv-SE" sz="1200" dirty="0">
              <a:solidFill>
                <a:schemeClr val="tx2"/>
              </a:solidFill>
            </a:endParaRPr>
          </a:p>
          <a:p>
            <a:endParaRPr lang="sv-SE" dirty="0"/>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16</a:t>
            </a:fld>
            <a:endParaRPr lang="sv-SE"/>
          </a:p>
        </p:txBody>
      </p:sp>
    </p:spTree>
    <p:extLst>
      <p:ext uri="{BB962C8B-B14F-4D97-AF65-F5344CB8AC3E}">
        <p14:creationId xmlns:p14="http://schemas.microsoft.com/office/powerpoint/2010/main" val="3057494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dirty="0">
                <a:solidFill>
                  <a:schemeClr val="tx2"/>
                </a:solidFill>
              </a:rPr>
              <a:t>Referenser: </a:t>
            </a:r>
            <a:br>
              <a:rPr lang="sv-SE" sz="1200" dirty="0">
                <a:solidFill>
                  <a:schemeClr val="tx2"/>
                </a:solidFill>
              </a:rPr>
            </a:br>
            <a:r>
              <a:rPr lang="sv-SE" sz="1200" dirty="0">
                <a:solidFill>
                  <a:schemeClr val="tx2"/>
                </a:solidFill>
              </a:rPr>
              <a:t>1. Ludvigsson ML, </a:t>
            </a:r>
            <a:r>
              <a:rPr lang="sv-SE" sz="1200" dirty="0" err="1">
                <a:solidFill>
                  <a:schemeClr val="tx2"/>
                </a:solidFill>
              </a:rPr>
              <a:t>Enthoven</a:t>
            </a:r>
            <a:r>
              <a:rPr lang="sv-SE" sz="1200" dirty="0">
                <a:solidFill>
                  <a:schemeClr val="tx2"/>
                </a:solidFill>
              </a:rPr>
              <a:t> P. </a:t>
            </a:r>
            <a:r>
              <a:rPr lang="sv-SE" sz="1200" dirty="0" err="1">
                <a:solidFill>
                  <a:schemeClr val="tx2"/>
                </a:solidFill>
              </a:rPr>
              <a:t>Evaluation</a:t>
            </a:r>
            <a:r>
              <a:rPr lang="sv-SE" sz="1200" dirty="0">
                <a:solidFill>
                  <a:schemeClr val="tx2"/>
                </a:solidFill>
              </a:rPr>
              <a:t> </a:t>
            </a:r>
            <a:r>
              <a:rPr lang="sv-SE" sz="1200" dirty="0" err="1">
                <a:solidFill>
                  <a:schemeClr val="tx2"/>
                </a:solidFill>
              </a:rPr>
              <a:t>of</a:t>
            </a:r>
            <a:r>
              <a:rPr lang="sv-SE" sz="1200" dirty="0">
                <a:solidFill>
                  <a:schemeClr val="tx2"/>
                </a:solidFill>
              </a:rPr>
              <a:t> </a:t>
            </a:r>
            <a:r>
              <a:rPr lang="sv-SE" sz="1200" dirty="0" err="1">
                <a:solidFill>
                  <a:schemeClr val="tx2"/>
                </a:solidFill>
              </a:rPr>
              <a:t>physiotherapists</a:t>
            </a:r>
            <a:r>
              <a:rPr lang="sv-SE" sz="1200" dirty="0">
                <a:solidFill>
                  <a:schemeClr val="tx2"/>
                </a:solidFill>
              </a:rPr>
              <a:t> as </a:t>
            </a:r>
            <a:r>
              <a:rPr lang="sv-SE" sz="1200" dirty="0" err="1">
                <a:solidFill>
                  <a:schemeClr val="tx2"/>
                </a:solidFill>
              </a:rPr>
              <a:t>primary</a:t>
            </a:r>
            <a:r>
              <a:rPr lang="sv-SE" sz="1200" dirty="0">
                <a:solidFill>
                  <a:schemeClr val="tx2"/>
                </a:solidFill>
              </a:rPr>
              <a:t> assessors </a:t>
            </a:r>
            <a:r>
              <a:rPr lang="sv-SE" sz="1200" dirty="0" err="1">
                <a:solidFill>
                  <a:schemeClr val="tx2"/>
                </a:solidFill>
              </a:rPr>
              <a:t>of</a:t>
            </a:r>
            <a:r>
              <a:rPr lang="sv-SE" sz="1200" dirty="0">
                <a:solidFill>
                  <a:schemeClr val="tx2"/>
                </a:solidFill>
              </a:rPr>
              <a:t> patients </a:t>
            </a:r>
            <a:r>
              <a:rPr lang="sv-SE" sz="1200" dirty="0" err="1">
                <a:solidFill>
                  <a:schemeClr val="tx2"/>
                </a:solidFill>
              </a:rPr>
              <a:t>with</a:t>
            </a:r>
            <a:r>
              <a:rPr lang="sv-SE" sz="1200" dirty="0">
                <a:solidFill>
                  <a:schemeClr val="tx2"/>
                </a:solidFill>
              </a:rPr>
              <a:t> </a:t>
            </a:r>
            <a:r>
              <a:rPr lang="sv-SE" sz="1200" dirty="0" err="1">
                <a:solidFill>
                  <a:schemeClr val="tx2"/>
                </a:solidFill>
              </a:rPr>
              <a:t>musculoskeletal</a:t>
            </a:r>
            <a:r>
              <a:rPr lang="sv-SE" sz="1200" dirty="0">
                <a:solidFill>
                  <a:schemeClr val="tx2"/>
                </a:solidFill>
              </a:rPr>
              <a:t> disorders </a:t>
            </a:r>
            <a:r>
              <a:rPr lang="sv-SE" sz="1200" dirty="0" err="1">
                <a:solidFill>
                  <a:schemeClr val="tx2"/>
                </a:solidFill>
              </a:rPr>
              <a:t>seeking</a:t>
            </a:r>
            <a:r>
              <a:rPr lang="sv-SE" sz="1200" dirty="0">
                <a:solidFill>
                  <a:schemeClr val="tx2"/>
                </a:solidFill>
              </a:rPr>
              <a:t> </a:t>
            </a:r>
            <a:r>
              <a:rPr lang="sv-SE" sz="1200" dirty="0" err="1">
                <a:solidFill>
                  <a:schemeClr val="tx2"/>
                </a:solidFill>
              </a:rPr>
              <a:t>primary</a:t>
            </a:r>
            <a:r>
              <a:rPr lang="sv-SE" sz="1200" dirty="0">
                <a:solidFill>
                  <a:schemeClr val="tx2"/>
                </a:solidFill>
              </a:rPr>
              <a:t> </a:t>
            </a:r>
            <a:r>
              <a:rPr lang="sv-SE" sz="1200" dirty="0" err="1">
                <a:solidFill>
                  <a:schemeClr val="tx2"/>
                </a:solidFill>
              </a:rPr>
              <a:t>health</a:t>
            </a:r>
            <a:r>
              <a:rPr lang="sv-SE" sz="1200" dirty="0">
                <a:solidFill>
                  <a:schemeClr val="tx2"/>
                </a:solidFill>
              </a:rPr>
              <a:t> </a:t>
            </a:r>
            <a:r>
              <a:rPr lang="sv-SE" sz="1200" dirty="0" err="1">
                <a:solidFill>
                  <a:schemeClr val="tx2"/>
                </a:solidFill>
              </a:rPr>
              <a:t>care</a:t>
            </a:r>
            <a:r>
              <a:rPr lang="sv-SE" sz="1200" dirty="0">
                <a:solidFill>
                  <a:schemeClr val="tx2"/>
                </a:solidFill>
              </a:rPr>
              <a:t>. </a:t>
            </a:r>
            <a:r>
              <a:rPr lang="sv-SE" sz="1200" dirty="0" err="1">
                <a:solidFill>
                  <a:schemeClr val="tx2"/>
                </a:solidFill>
              </a:rPr>
              <a:t>Physiotherapy</a:t>
            </a:r>
            <a:r>
              <a:rPr lang="sv-SE" sz="1200" dirty="0">
                <a:solidFill>
                  <a:schemeClr val="tx2"/>
                </a:solidFill>
              </a:rPr>
              <a:t> 2012;98(2):131-7. </a:t>
            </a:r>
            <a:br>
              <a:rPr lang="sv-SE" sz="1200" dirty="0">
                <a:solidFill>
                  <a:schemeClr val="tx2"/>
                </a:solidFill>
              </a:rPr>
            </a:br>
            <a:r>
              <a:rPr lang="sv-SE" sz="1200" dirty="0">
                <a:solidFill>
                  <a:schemeClr val="tx2"/>
                </a:solidFill>
              </a:rPr>
              <a:t>2. Goodwin RW, </a:t>
            </a:r>
            <a:r>
              <a:rPr lang="sv-SE" sz="1200" dirty="0" err="1">
                <a:solidFill>
                  <a:schemeClr val="tx2"/>
                </a:solidFill>
              </a:rPr>
              <a:t>Hendrick</a:t>
            </a:r>
            <a:r>
              <a:rPr lang="sv-SE" sz="1200" dirty="0">
                <a:solidFill>
                  <a:schemeClr val="tx2"/>
                </a:solidFill>
              </a:rPr>
              <a:t> P. </a:t>
            </a:r>
            <a:r>
              <a:rPr lang="sv-SE" sz="1200" dirty="0" err="1">
                <a:solidFill>
                  <a:schemeClr val="tx2"/>
                </a:solidFill>
              </a:rPr>
              <a:t>Physiotherapy</a:t>
            </a:r>
            <a:r>
              <a:rPr lang="sv-SE" sz="1200" dirty="0">
                <a:solidFill>
                  <a:schemeClr val="tx2"/>
                </a:solidFill>
              </a:rPr>
              <a:t> as a </a:t>
            </a:r>
            <a:r>
              <a:rPr lang="sv-SE" sz="1200" dirty="0" err="1">
                <a:solidFill>
                  <a:schemeClr val="tx2"/>
                </a:solidFill>
              </a:rPr>
              <a:t>first</a:t>
            </a:r>
            <a:r>
              <a:rPr lang="sv-SE" sz="1200" dirty="0">
                <a:solidFill>
                  <a:schemeClr val="tx2"/>
                </a:solidFill>
              </a:rPr>
              <a:t> </a:t>
            </a:r>
            <a:r>
              <a:rPr lang="sv-SE" sz="1200" dirty="0" err="1">
                <a:solidFill>
                  <a:schemeClr val="tx2"/>
                </a:solidFill>
              </a:rPr>
              <a:t>point</a:t>
            </a:r>
            <a:r>
              <a:rPr lang="sv-SE" sz="1200" dirty="0">
                <a:solidFill>
                  <a:schemeClr val="tx2"/>
                </a:solidFill>
              </a:rPr>
              <a:t> </a:t>
            </a:r>
            <a:r>
              <a:rPr lang="sv-SE" sz="1200" dirty="0" err="1">
                <a:solidFill>
                  <a:schemeClr val="tx2"/>
                </a:solidFill>
              </a:rPr>
              <a:t>of</a:t>
            </a:r>
            <a:r>
              <a:rPr lang="sv-SE" sz="1200" dirty="0">
                <a:solidFill>
                  <a:schemeClr val="tx2"/>
                </a:solidFill>
              </a:rPr>
              <a:t> </a:t>
            </a:r>
            <a:r>
              <a:rPr lang="sv-SE" sz="1200" dirty="0" err="1">
                <a:solidFill>
                  <a:schemeClr val="tx2"/>
                </a:solidFill>
              </a:rPr>
              <a:t>contact</a:t>
            </a:r>
            <a:r>
              <a:rPr lang="sv-SE" sz="1200" dirty="0">
                <a:solidFill>
                  <a:schemeClr val="tx2"/>
                </a:solidFill>
              </a:rPr>
              <a:t> in general </a:t>
            </a:r>
            <a:r>
              <a:rPr lang="sv-SE" sz="1200" dirty="0" err="1">
                <a:solidFill>
                  <a:schemeClr val="tx2"/>
                </a:solidFill>
              </a:rPr>
              <a:t>practice</a:t>
            </a:r>
            <a:r>
              <a:rPr lang="sv-SE" sz="1200" dirty="0">
                <a:solidFill>
                  <a:schemeClr val="tx2"/>
                </a:solidFill>
              </a:rPr>
              <a:t>: a solution to a </a:t>
            </a:r>
            <a:r>
              <a:rPr lang="sv-SE" sz="1200" dirty="0" err="1">
                <a:solidFill>
                  <a:schemeClr val="tx2"/>
                </a:solidFill>
              </a:rPr>
              <a:t>growing</a:t>
            </a:r>
            <a:r>
              <a:rPr lang="sv-SE" sz="1200" dirty="0">
                <a:solidFill>
                  <a:schemeClr val="tx2"/>
                </a:solidFill>
              </a:rPr>
              <a:t> problem? </a:t>
            </a:r>
            <a:r>
              <a:rPr lang="sv-SE" sz="1200" dirty="0" err="1">
                <a:solidFill>
                  <a:schemeClr val="tx2"/>
                </a:solidFill>
              </a:rPr>
              <a:t>Primary</a:t>
            </a:r>
            <a:r>
              <a:rPr lang="sv-SE" sz="1200" dirty="0">
                <a:solidFill>
                  <a:schemeClr val="tx2"/>
                </a:solidFill>
              </a:rPr>
              <a:t> Health Care Research &amp; </a:t>
            </a:r>
            <a:r>
              <a:rPr lang="sv-SE" sz="1200" dirty="0" err="1">
                <a:solidFill>
                  <a:schemeClr val="tx2"/>
                </a:solidFill>
              </a:rPr>
              <a:t>Development</a:t>
            </a:r>
            <a:r>
              <a:rPr lang="sv-SE" sz="1200" dirty="0">
                <a:solidFill>
                  <a:schemeClr val="tx2"/>
                </a:solidFill>
              </a:rPr>
              <a:t> 2016; 17: 489–502.</a:t>
            </a:r>
          </a:p>
          <a:p>
            <a:r>
              <a:rPr lang="sv-SE" sz="1200" dirty="0">
                <a:solidFill>
                  <a:schemeClr val="tx2"/>
                </a:solidFill>
              </a:rPr>
              <a:t>3. Bornhöft L, Larsson MEH, </a:t>
            </a:r>
            <a:r>
              <a:rPr lang="sv-SE" sz="1200" dirty="0" err="1">
                <a:solidFill>
                  <a:schemeClr val="tx2"/>
                </a:solidFill>
              </a:rPr>
              <a:t>Nordeman</a:t>
            </a:r>
            <a:r>
              <a:rPr lang="sv-SE" sz="1200" dirty="0">
                <a:solidFill>
                  <a:schemeClr val="tx2"/>
                </a:solidFill>
              </a:rPr>
              <a:t> L, </a:t>
            </a:r>
            <a:r>
              <a:rPr lang="sv-SE" sz="1200" dirty="0" err="1">
                <a:solidFill>
                  <a:schemeClr val="tx2"/>
                </a:solidFill>
              </a:rPr>
              <a:t>Eggertsen</a:t>
            </a:r>
            <a:r>
              <a:rPr lang="sv-SE" sz="1200" dirty="0">
                <a:solidFill>
                  <a:schemeClr val="tx2"/>
                </a:solidFill>
              </a:rPr>
              <a:t> R, Thorn J. Health </a:t>
            </a:r>
            <a:r>
              <a:rPr lang="sv-SE" sz="1200" dirty="0" err="1">
                <a:solidFill>
                  <a:schemeClr val="tx2"/>
                </a:solidFill>
              </a:rPr>
              <a:t>effects</a:t>
            </a:r>
            <a:r>
              <a:rPr lang="sv-SE" sz="1200" dirty="0">
                <a:solidFill>
                  <a:schemeClr val="tx2"/>
                </a:solidFill>
              </a:rPr>
              <a:t> </a:t>
            </a:r>
            <a:r>
              <a:rPr lang="sv-SE" sz="1200" dirty="0" err="1">
                <a:solidFill>
                  <a:schemeClr val="tx2"/>
                </a:solidFill>
              </a:rPr>
              <a:t>of</a:t>
            </a:r>
            <a:r>
              <a:rPr lang="sv-SE" sz="1200" dirty="0">
                <a:solidFill>
                  <a:schemeClr val="tx2"/>
                </a:solidFill>
              </a:rPr>
              <a:t> </a:t>
            </a:r>
            <a:r>
              <a:rPr lang="sv-SE" sz="1200" dirty="0" err="1">
                <a:solidFill>
                  <a:schemeClr val="tx2"/>
                </a:solidFill>
              </a:rPr>
              <a:t>direct</a:t>
            </a:r>
            <a:r>
              <a:rPr lang="sv-SE" sz="1200" dirty="0">
                <a:solidFill>
                  <a:schemeClr val="tx2"/>
                </a:solidFill>
              </a:rPr>
              <a:t> </a:t>
            </a:r>
            <a:r>
              <a:rPr lang="sv-SE" sz="1200" dirty="0" err="1">
                <a:solidFill>
                  <a:schemeClr val="tx2"/>
                </a:solidFill>
              </a:rPr>
              <a:t>triaging</a:t>
            </a:r>
            <a:r>
              <a:rPr lang="sv-SE" sz="1200" dirty="0">
                <a:solidFill>
                  <a:schemeClr val="tx2"/>
                </a:solidFill>
              </a:rPr>
              <a:t> to </a:t>
            </a:r>
            <a:r>
              <a:rPr lang="sv-SE" sz="1200" dirty="0" err="1">
                <a:solidFill>
                  <a:schemeClr val="tx2"/>
                </a:solidFill>
              </a:rPr>
              <a:t>physiotherapists</a:t>
            </a:r>
            <a:r>
              <a:rPr lang="sv-SE" sz="1200" dirty="0">
                <a:solidFill>
                  <a:schemeClr val="tx2"/>
                </a:solidFill>
              </a:rPr>
              <a:t> in </a:t>
            </a:r>
            <a:r>
              <a:rPr lang="sv-SE" sz="1200" dirty="0" err="1">
                <a:solidFill>
                  <a:schemeClr val="tx2"/>
                </a:solidFill>
              </a:rPr>
              <a:t>primary</a:t>
            </a:r>
            <a:r>
              <a:rPr lang="sv-SE" sz="1200" dirty="0">
                <a:solidFill>
                  <a:schemeClr val="tx2"/>
                </a:solidFill>
              </a:rPr>
              <a:t> </a:t>
            </a:r>
            <a:r>
              <a:rPr lang="sv-SE" sz="1200" dirty="0" err="1">
                <a:solidFill>
                  <a:schemeClr val="tx2"/>
                </a:solidFill>
              </a:rPr>
              <a:t>care</a:t>
            </a:r>
            <a:r>
              <a:rPr lang="sv-SE" sz="1200" dirty="0">
                <a:solidFill>
                  <a:schemeClr val="tx2"/>
                </a:solidFill>
              </a:rPr>
              <a:t> for patients </a:t>
            </a:r>
            <a:r>
              <a:rPr lang="sv-SE" sz="1200" dirty="0" err="1">
                <a:solidFill>
                  <a:schemeClr val="tx2"/>
                </a:solidFill>
              </a:rPr>
              <a:t>with</a:t>
            </a:r>
            <a:r>
              <a:rPr lang="sv-SE" sz="1200" dirty="0">
                <a:solidFill>
                  <a:schemeClr val="tx2"/>
                </a:solidFill>
              </a:rPr>
              <a:t> </a:t>
            </a:r>
            <a:r>
              <a:rPr lang="sv-SE" sz="1200" dirty="0" err="1">
                <a:solidFill>
                  <a:schemeClr val="tx2"/>
                </a:solidFill>
              </a:rPr>
              <a:t>musculoskeletal</a:t>
            </a:r>
            <a:r>
              <a:rPr lang="sv-SE" sz="1200" dirty="0">
                <a:solidFill>
                  <a:schemeClr val="tx2"/>
                </a:solidFill>
              </a:rPr>
              <a:t> disorders: a </a:t>
            </a:r>
            <a:r>
              <a:rPr lang="sv-SE" sz="1200" dirty="0" err="1">
                <a:solidFill>
                  <a:schemeClr val="tx2"/>
                </a:solidFill>
              </a:rPr>
              <a:t>pragmatic</a:t>
            </a:r>
            <a:r>
              <a:rPr lang="sv-SE" sz="1200" dirty="0">
                <a:solidFill>
                  <a:schemeClr val="tx2"/>
                </a:solidFill>
              </a:rPr>
              <a:t> </a:t>
            </a:r>
            <a:r>
              <a:rPr lang="sv-SE" sz="1200" dirty="0" err="1">
                <a:solidFill>
                  <a:schemeClr val="tx2"/>
                </a:solidFill>
              </a:rPr>
              <a:t>randomized</a:t>
            </a:r>
            <a:r>
              <a:rPr lang="sv-SE" sz="1200" dirty="0">
                <a:solidFill>
                  <a:schemeClr val="tx2"/>
                </a:solidFill>
              </a:rPr>
              <a:t> </a:t>
            </a:r>
            <a:r>
              <a:rPr lang="sv-SE" sz="1200" dirty="0" err="1">
                <a:solidFill>
                  <a:schemeClr val="tx2"/>
                </a:solidFill>
              </a:rPr>
              <a:t>controlled</a:t>
            </a:r>
            <a:r>
              <a:rPr lang="sv-SE" sz="1200" dirty="0">
                <a:solidFill>
                  <a:schemeClr val="tx2"/>
                </a:solidFill>
              </a:rPr>
              <a:t> trial. </a:t>
            </a:r>
            <a:r>
              <a:rPr lang="sv-SE" sz="1200" dirty="0" err="1">
                <a:solidFill>
                  <a:schemeClr val="tx2"/>
                </a:solidFill>
              </a:rPr>
              <a:t>Therapeutic</a:t>
            </a:r>
            <a:r>
              <a:rPr lang="sv-SE" sz="1200" dirty="0">
                <a:solidFill>
                  <a:schemeClr val="tx2"/>
                </a:solidFill>
              </a:rPr>
              <a:t> </a:t>
            </a:r>
            <a:r>
              <a:rPr lang="sv-SE" sz="1200" dirty="0" err="1">
                <a:solidFill>
                  <a:schemeClr val="tx2"/>
                </a:solidFill>
              </a:rPr>
              <a:t>Advances</a:t>
            </a:r>
            <a:r>
              <a:rPr lang="sv-SE" sz="1200" dirty="0">
                <a:solidFill>
                  <a:schemeClr val="tx2"/>
                </a:solidFill>
              </a:rPr>
              <a:t> in </a:t>
            </a:r>
            <a:r>
              <a:rPr lang="sv-SE" sz="1200" dirty="0" err="1">
                <a:solidFill>
                  <a:schemeClr val="tx2"/>
                </a:solidFill>
              </a:rPr>
              <a:t>Musculoskeletal</a:t>
            </a:r>
            <a:r>
              <a:rPr lang="sv-SE" sz="1200" dirty="0">
                <a:solidFill>
                  <a:schemeClr val="tx2"/>
                </a:solidFill>
              </a:rPr>
              <a:t> </a:t>
            </a:r>
            <a:r>
              <a:rPr lang="sv-SE" sz="1200" dirty="0" err="1">
                <a:solidFill>
                  <a:schemeClr val="tx2"/>
                </a:solidFill>
              </a:rPr>
              <a:t>Disease</a:t>
            </a:r>
            <a:r>
              <a:rPr lang="sv-SE" sz="1200" dirty="0">
                <a:solidFill>
                  <a:schemeClr val="tx2"/>
                </a:solidFill>
              </a:rPr>
              <a:t> 2019; 11: 1-13.</a:t>
            </a:r>
          </a:p>
          <a:p>
            <a:r>
              <a:rPr lang="sv-SE" sz="1200" dirty="0">
                <a:solidFill>
                  <a:schemeClr val="tx2"/>
                </a:solidFill>
              </a:rPr>
              <a:t>4. Bornhöft L, Thorn J, Svensson M, </a:t>
            </a:r>
            <a:r>
              <a:rPr lang="sv-SE" sz="1200" dirty="0" err="1">
                <a:solidFill>
                  <a:schemeClr val="tx2"/>
                </a:solidFill>
              </a:rPr>
              <a:t>Nordeman</a:t>
            </a:r>
            <a:r>
              <a:rPr lang="sv-SE" sz="1200" dirty="0">
                <a:solidFill>
                  <a:schemeClr val="tx2"/>
                </a:solidFill>
              </a:rPr>
              <a:t> L, </a:t>
            </a:r>
            <a:r>
              <a:rPr lang="sv-SE" sz="1200" dirty="0" err="1">
                <a:solidFill>
                  <a:schemeClr val="tx2"/>
                </a:solidFill>
              </a:rPr>
              <a:t>Eggertsen</a:t>
            </a:r>
            <a:r>
              <a:rPr lang="sv-SE" sz="1200" dirty="0">
                <a:solidFill>
                  <a:schemeClr val="tx2"/>
                </a:solidFill>
              </a:rPr>
              <a:t> R, Larsson MEH. </a:t>
            </a:r>
            <a:r>
              <a:rPr lang="sv-SE" sz="1200" dirty="0" err="1">
                <a:solidFill>
                  <a:schemeClr val="tx2"/>
                </a:solidFill>
              </a:rPr>
              <a:t>More</a:t>
            </a:r>
            <a:r>
              <a:rPr lang="sv-SE" sz="1200" dirty="0">
                <a:solidFill>
                  <a:schemeClr val="tx2"/>
                </a:solidFill>
              </a:rPr>
              <a:t> </a:t>
            </a:r>
            <a:r>
              <a:rPr lang="sv-SE" sz="1200" dirty="0" err="1">
                <a:solidFill>
                  <a:schemeClr val="tx2"/>
                </a:solidFill>
              </a:rPr>
              <a:t>cost-effective</a:t>
            </a:r>
            <a:r>
              <a:rPr lang="sv-SE" sz="1200" dirty="0">
                <a:solidFill>
                  <a:schemeClr val="tx2"/>
                </a:solidFill>
              </a:rPr>
              <a:t> management </a:t>
            </a:r>
            <a:r>
              <a:rPr lang="sv-SE" sz="1200" dirty="0" err="1">
                <a:solidFill>
                  <a:schemeClr val="tx2"/>
                </a:solidFill>
              </a:rPr>
              <a:t>of</a:t>
            </a:r>
            <a:r>
              <a:rPr lang="sv-SE" sz="1200" dirty="0">
                <a:solidFill>
                  <a:schemeClr val="tx2"/>
                </a:solidFill>
              </a:rPr>
              <a:t> patients </a:t>
            </a:r>
            <a:r>
              <a:rPr lang="sv-SE" sz="1200" dirty="0" err="1">
                <a:solidFill>
                  <a:schemeClr val="tx2"/>
                </a:solidFill>
              </a:rPr>
              <a:t>with</a:t>
            </a:r>
            <a:r>
              <a:rPr lang="sv-SE" sz="1200" dirty="0">
                <a:solidFill>
                  <a:schemeClr val="tx2"/>
                </a:solidFill>
              </a:rPr>
              <a:t> </a:t>
            </a:r>
            <a:r>
              <a:rPr lang="sv-SE" sz="1200" dirty="0" err="1">
                <a:solidFill>
                  <a:schemeClr val="tx2"/>
                </a:solidFill>
              </a:rPr>
              <a:t>musculoskeletal</a:t>
            </a:r>
            <a:r>
              <a:rPr lang="sv-SE" sz="1200" dirty="0">
                <a:solidFill>
                  <a:schemeClr val="tx2"/>
                </a:solidFill>
              </a:rPr>
              <a:t> disorders in </a:t>
            </a:r>
            <a:r>
              <a:rPr lang="sv-SE" sz="1200" dirty="0" err="1">
                <a:solidFill>
                  <a:schemeClr val="tx2"/>
                </a:solidFill>
              </a:rPr>
              <a:t>primary</a:t>
            </a:r>
            <a:r>
              <a:rPr lang="sv-SE" sz="1200" dirty="0">
                <a:solidFill>
                  <a:schemeClr val="tx2"/>
                </a:solidFill>
              </a:rPr>
              <a:t> </a:t>
            </a:r>
            <a:r>
              <a:rPr lang="sv-SE" sz="1200" dirty="0" err="1">
                <a:solidFill>
                  <a:schemeClr val="tx2"/>
                </a:solidFill>
              </a:rPr>
              <a:t>care</a:t>
            </a:r>
            <a:r>
              <a:rPr lang="sv-SE" sz="1200" dirty="0">
                <a:solidFill>
                  <a:schemeClr val="tx2"/>
                </a:solidFill>
              </a:rPr>
              <a:t> </a:t>
            </a:r>
            <a:r>
              <a:rPr lang="sv-SE" sz="1200" dirty="0" err="1">
                <a:solidFill>
                  <a:schemeClr val="tx2"/>
                </a:solidFill>
              </a:rPr>
              <a:t>after</a:t>
            </a:r>
            <a:r>
              <a:rPr lang="sv-SE" sz="1200" dirty="0">
                <a:solidFill>
                  <a:schemeClr val="tx2"/>
                </a:solidFill>
              </a:rPr>
              <a:t> </a:t>
            </a:r>
            <a:r>
              <a:rPr lang="sv-SE" sz="1200" dirty="0" err="1">
                <a:solidFill>
                  <a:schemeClr val="tx2"/>
                </a:solidFill>
              </a:rPr>
              <a:t>direct</a:t>
            </a:r>
            <a:r>
              <a:rPr lang="sv-SE" sz="1200" dirty="0">
                <a:solidFill>
                  <a:schemeClr val="tx2"/>
                </a:solidFill>
              </a:rPr>
              <a:t> </a:t>
            </a:r>
            <a:r>
              <a:rPr lang="sv-SE" sz="1200" dirty="0" err="1">
                <a:solidFill>
                  <a:schemeClr val="tx2"/>
                </a:solidFill>
              </a:rPr>
              <a:t>triaging</a:t>
            </a:r>
            <a:r>
              <a:rPr lang="sv-SE" sz="1200" dirty="0">
                <a:solidFill>
                  <a:schemeClr val="tx2"/>
                </a:solidFill>
              </a:rPr>
              <a:t> to </a:t>
            </a:r>
            <a:r>
              <a:rPr lang="sv-SE" sz="1200" dirty="0" err="1">
                <a:solidFill>
                  <a:schemeClr val="tx2"/>
                </a:solidFill>
              </a:rPr>
              <a:t>physiotherapists</a:t>
            </a:r>
            <a:r>
              <a:rPr lang="sv-SE" sz="1200" dirty="0">
                <a:solidFill>
                  <a:schemeClr val="tx2"/>
                </a:solidFill>
              </a:rPr>
              <a:t> for initial </a:t>
            </a:r>
            <a:r>
              <a:rPr lang="sv-SE" sz="1200" dirty="0" err="1">
                <a:solidFill>
                  <a:schemeClr val="tx2"/>
                </a:solidFill>
              </a:rPr>
              <a:t>assessment</a:t>
            </a:r>
            <a:r>
              <a:rPr lang="sv-SE" sz="1200" dirty="0">
                <a:solidFill>
                  <a:schemeClr val="tx2"/>
                </a:solidFill>
              </a:rPr>
              <a:t> </a:t>
            </a:r>
            <a:r>
              <a:rPr lang="sv-SE" sz="1200" dirty="0" err="1">
                <a:solidFill>
                  <a:schemeClr val="tx2"/>
                </a:solidFill>
              </a:rPr>
              <a:t>compared</a:t>
            </a:r>
            <a:r>
              <a:rPr lang="sv-SE" sz="1200" dirty="0">
                <a:solidFill>
                  <a:schemeClr val="tx2"/>
                </a:solidFill>
              </a:rPr>
              <a:t> to initial general </a:t>
            </a:r>
            <a:r>
              <a:rPr lang="sv-SE" sz="1200" dirty="0" err="1">
                <a:solidFill>
                  <a:schemeClr val="tx2"/>
                </a:solidFill>
              </a:rPr>
              <a:t>practitioner</a:t>
            </a:r>
            <a:r>
              <a:rPr lang="sv-SE" sz="1200" dirty="0">
                <a:solidFill>
                  <a:schemeClr val="tx2"/>
                </a:solidFill>
              </a:rPr>
              <a:t> </a:t>
            </a:r>
            <a:r>
              <a:rPr lang="sv-SE" sz="1200" dirty="0" err="1">
                <a:solidFill>
                  <a:schemeClr val="tx2"/>
                </a:solidFill>
              </a:rPr>
              <a:t>assessment</a:t>
            </a:r>
            <a:r>
              <a:rPr lang="sv-SE" sz="1200" dirty="0">
                <a:solidFill>
                  <a:schemeClr val="tx2"/>
                </a:solidFill>
              </a:rPr>
              <a:t>. BMC </a:t>
            </a:r>
            <a:r>
              <a:rPr lang="sv-SE" sz="1200" dirty="0" err="1">
                <a:solidFill>
                  <a:schemeClr val="tx2"/>
                </a:solidFill>
              </a:rPr>
              <a:t>Musculoskeletal</a:t>
            </a:r>
            <a:r>
              <a:rPr lang="sv-SE" sz="1200" dirty="0">
                <a:solidFill>
                  <a:schemeClr val="tx2"/>
                </a:solidFill>
              </a:rPr>
              <a:t> Disorders 2019; 20: 186</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17</a:t>
            </a:fld>
            <a:endParaRPr lang="sv-SE"/>
          </a:p>
        </p:txBody>
      </p:sp>
    </p:spTree>
    <p:extLst>
      <p:ext uri="{BB962C8B-B14F-4D97-AF65-F5344CB8AC3E}">
        <p14:creationId xmlns:p14="http://schemas.microsoft.com/office/powerpoint/2010/main" val="1183002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2"/>
                </a:solidFill>
              </a:rPr>
              <a:t>Referenser: </a:t>
            </a:r>
            <a:br>
              <a:rPr lang="sv-SE" sz="1200" dirty="0">
                <a:solidFill>
                  <a:schemeClr val="tx2"/>
                </a:solidFill>
              </a:rPr>
            </a:br>
            <a:r>
              <a:rPr lang="sv-SE" sz="1200" dirty="0">
                <a:solidFill>
                  <a:schemeClr val="tx2"/>
                </a:solidFill>
              </a:rPr>
              <a:t>1. Förbättringsarbete Tidig mobilisering, Region Västerbotten 2025</a:t>
            </a:r>
            <a:br>
              <a:rPr lang="sv-SE" sz="1200" dirty="0">
                <a:solidFill>
                  <a:schemeClr val="tx2"/>
                </a:solidFill>
              </a:rPr>
            </a:br>
            <a:r>
              <a:rPr lang="sv-SE" sz="1200" dirty="0">
                <a:solidFill>
                  <a:schemeClr val="tx2"/>
                </a:solidFill>
              </a:rPr>
              <a:t>2. Läkartidningen, 2021</a:t>
            </a:r>
          </a:p>
          <a:p>
            <a:pPr marL="0" marR="0" lvl="0" indent="0" algn="l" defTabSz="914400" rtl="0" eaLnBrk="1" fontAlgn="auto" latinLnBrk="0" hangingPunct="1">
              <a:lnSpc>
                <a:spcPct val="100000"/>
              </a:lnSpc>
              <a:spcBef>
                <a:spcPts val="0"/>
              </a:spcBef>
              <a:spcAft>
                <a:spcPts val="0"/>
              </a:spcAft>
              <a:buClrTx/>
              <a:buSzTx/>
              <a:buFontTx/>
              <a:buNone/>
              <a:tabLst/>
              <a:defRPr/>
            </a:pPr>
            <a:br>
              <a:rPr lang="sv-SE" dirty="0"/>
            </a:br>
            <a:br>
              <a:rPr lang="sv-SE" dirty="0"/>
            </a:b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https://www.icuregswe.org/globalassets/konferenser/2025/var-gard-2025/08.-sir_tidigmobilisering_20250313_ahorarkopior.pdf</a:t>
            </a:r>
            <a:br>
              <a:rPr lang="sv-SE" dirty="0"/>
            </a:br>
            <a:br>
              <a:rPr lang="sv-SE" dirty="0"/>
            </a:br>
            <a:r>
              <a:rPr lang="sv-SE" dirty="0"/>
              <a:t>2. https://lakartidningen.se/opinion/debatt/fysisk-aktivitet-den-tredje-vaccinationsdosen/ </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18</a:t>
            </a:fld>
            <a:endParaRPr lang="sv-SE"/>
          </a:p>
        </p:txBody>
      </p:sp>
    </p:spTree>
    <p:extLst>
      <p:ext uri="{BB962C8B-B14F-4D97-AF65-F5344CB8AC3E}">
        <p14:creationId xmlns:p14="http://schemas.microsoft.com/office/powerpoint/2010/main" val="3201394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https://regionvarmland.se/download/18.17743ac19370a132d3842c/1733326795641/V%C3%A5rdval%20fysioterapi%20n%C3%A4tverkstr%C3%A4ff%202024-12-03%20-%20Rehabilitering%20av%20Cancerpatienter.pdf</a:t>
            </a:r>
            <a:br>
              <a:rPr lang="sv-SE" dirty="0"/>
            </a:br>
            <a:br>
              <a:rPr lang="sv-SE" dirty="0"/>
            </a:br>
            <a:r>
              <a:rPr lang="sv-SE" dirty="0"/>
              <a:t>2. https://fysioterapi.se/wp-content/uploads/forskningpagar_fysioterapi_nr8_13.pdf </a:t>
            </a:r>
            <a:br>
              <a:rPr lang="sv-SE" dirty="0"/>
            </a:br>
            <a:br>
              <a:rPr lang="sv-SE" dirty="0"/>
            </a:br>
            <a:endParaRPr lang="sv-SE" dirty="0"/>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19</a:t>
            </a:fld>
            <a:endParaRPr lang="sv-SE"/>
          </a:p>
        </p:txBody>
      </p:sp>
    </p:spTree>
    <p:extLst>
      <p:ext uri="{BB962C8B-B14F-4D97-AF65-F5344CB8AC3E}">
        <p14:creationId xmlns:p14="http://schemas.microsoft.com/office/powerpoint/2010/main" val="3950793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https://it-halsa.se/kvinnohalsa-halkar-efter-ny-rapport-visar-32-procent/?utm_source</a:t>
            </a:r>
            <a:br>
              <a:rPr lang="sv-SE" dirty="0"/>
            </a:br>
            <a:br>
              <a:rPr lang="sv-SE" dirty="0"/>
            </a:br>
            <a:r>
              <a:rPr lang="sv-SE" dirty="0"/>
              <a:t>2. https://www.sbu.se/pubreader/pdfview/display/95280?browserprint=1&amp;lang=sv&amp;utm_source</a:t>
            </a:r>
            <a:br>
              <a:rPr lang="sv-SE" dirty="0"/>
            </a:br>
            <a:br>
              <a:rPr lang="sv-SE" dirty="0"/>
            </a:br>
            <a:r>
              <a:rPr lang="sv-SE" dirty="0"/>
              <a:t>3. https://obgyn.onlinelibrary.wiley.com/doi/pdf/10.1111/aogs.14614?utm_source</a:t>
            </a:r>
            <a:br>
              <a:rPr lang="sv-SE" dirty="0"/>
            </a:br>
            <a:br>
              <a:rPr lang="sv-SE" dirty="0"/>
            </a:br>
            <a:endParaRPr lang="sv-SE" dirty="0"/>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20</a:t>
            </a:fld>
            <a:endParaRPr lang="sv-SE"/>
          </a:p>
        </p:txBody>
      </p:sp>
    </p:spTree>
    <p:extLst>
      <p:ext uri="{BB962C8B-B14F-4D97-AF65-F5344CB8AC3E}">
        <p14:creationId xmlns:p14="http://schemas.microsoft.com/office/powerpoint/2010/main" val="4085260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https://www.who.int/news-room/fact-sheets/detail/low-back-pain </a:t>
            </a:r>
            <a:br>
              <a:rPr lang="sv-SE" dirty="0"/>
            </a:b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2. https://www.scb.se/hitta-statistik/statistik-efter-amne/befolkning-och-levnadsforhallanden/levnadsforhallanden/undersokningarna-av-levnadsforhallanden-ulf-silc/pong/statistiknyhet/undersokningarna-av-levnadsforhallanden-ulf-20222/?utm_source</a:t>
            </a:r>
            <a:br>
              <a:rPr lang="sv-SE" dirty="0"/>
            </a:br>
            <a:br>
              <a:rPr lang="sv-SE" dirty="0"/>
            </a:br>
            <a:br>
              <a:rPr lang="sv-SE" dirty="0"/>
            </a:br>
            <a:br>
              <a:rPr lang="sv-SE" dirty="0"/>
            </a:br>
            <a:endParaRPr lang="sv-SE" dirty="0"/>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4</a:t>
            </a:fld>
            <a:endParaRPr lang="sv-SE"/>
          </a:p>
        </p:txBody>
      </p:sp>
    </p:spTree>
    <p:extLst>
      <p:ext uri="{BB962C8B-B14F-4D97-AF65-F5344CB8AC3E}">
        <p14:creationId xmlns:p14="http://schemas.microsoft.com/office/powerpoint/2010/main" val="3551263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https://www.sciencedirect.com/science/article/abs/pii/S1521694215000947?utm_source</a:t>
            </a:r>
          </a:p>
          <a:p>
            <a:pPr marL="0" marR="0" lvl="0" indent="0" algn="l" defTabSz="914400" rtl="0" eaLnBrk="1" fontAlgn="auto" latinLnBrk="0" hangingPunct="1">
              <a:lnSpc>
                <a:spcPct val="100000"/>
              </a:lnSpc>
              <a:spcBef>
                <a:spcPts val="0"/>
              </a:spcBef>
              <a:spcAft>
                <a:spcPts val="0"/>
              </a:spcAft>
              <a:buClrTx/>
              <a:buSzTx/>
              <a:buFontTx/>
              <a:buNone/>
              <a:tabLst/>
              <a:defRPr/>
            </a:pPr>
            <a:br>
              <a:rPr lang="sv-SE" dirty="0"/>
            </a:br>
            <a:r>
              <a:rPr lang="sv-SE" dirty="0"/>
              <a:t>2. https://www.av.se/globalassets/filer/statistik/arbetsorsakade-besvar-2022/rapport-arbetsorsakade-besvar-2022.pdf</a:t>
            </a:r>
          </a:p>
          <a:p>
            <a:br>
              <a:rPr lang="sv-SE" dirty="0"/>
            </a:br>
            <a:r>
              <a:rPr lang="sv-SE" dirty="0"/>
              <a:t>3. https://www.forsakringskassan.se/statistik-och-analys/sjuk/statistik-inom-omradet-sjuk---sjukpenning-och-rehabiliteringspenning/antalet-sjukskrivna-varierar-over-tid?utm_source</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5</a:t>
            </a:fld>
            <a:endParaRPr lang="sv-SE"/>
          </a:p>
        </p:txBody>
      </p:sp>
    </p:spTree>
    <p:extLst>
      <p:ext uri="{BB962C8B-B14F-4D97-AF65-F5344CB8AC3E}">
        <p14:creationId xmlns:p14="http://schemas.microsoft.com/office/powerpoint/2010/main" val="3842358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https://skr.se/aldreomsorg/fordjupadanalysavaldreomsorgsbehovet.8969.html</a:t>
            </a:r>
            <a:br>
              <a:rPr lang="sv-SE" dirty="0"/>
            </a:br>
            <a:br>
              <a:rPr lang="sv-SE" dirty="0"/>
            </a:br>
            <a:r>
              <a:rPr lang="sv-SE" dirty="0"/>
              <a:t>2. https://www.swedbank.se/privat/livet/arbetsliv/hojd-pensionsalder-sa-paverkas-du.html </a:t>
            </a:r>
            <a:br>
              <a:rPr lang="sv-SE" dirty="0"/>
            </a:br>
            <a:br>
              <a:rPr lang="sv-SE" dirty="0"/>
            </a:br>
            <a:r>
              <a:rPr lang="sv-SE" dirty="0"/>
              <a:t>3. https://www.folkhalsoguiden.se/nyheter/tva-av-tre-aldre-arbetstagare-tror-att-de-kommer-ga-i-pension-fore-ny-riktalder/</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6</a:t>
            </a:fld>
            <a:endParaRPr lang="sv-SE"/>
          </a:p>
        </p:txBody>
      </p:sp>
    </p:spTree>
    <p:extLst>
      <p:ext uri="{BB962C8B-B14F-4D97-AF65-F5344CB8AC3E}">
        <p14:creationId xmlns:p14="http://schemas.microsoft.com/office/powerpoint/2010/main" val="1323767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https://www.lu.se/artikel/vi-blir-aldre-och-tyngre-sjukdomen-artros-okar</a:t>
            </a:r>
            <a:br>
              <a:rPr lang="sv-SE" dirty="0"/>
            </a:br>
            <a:r>
              <a:rPr lang="sv-SE" dirty="0"/>
              <a:t>2. https://www.socialstyrelsen.se/om-socialstyrelsen/pressrum/press/flera-forbattringsomraden-inom-artrosvarden/?utm_source</a:t>
            </a:r>
            <a:br>
              <a:rPr lang="sv-SE" dirty="0"/>
            </a:br>
            <a:endParaRPr lang="sv-SE" dirty="0"/>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7</a:t>
            </a:fld>
            <a:endParaRPr lang="sv-SE"/>
          </a:p>
        </p:txBody>
      </p:sp>
    </p:spTree>
    <p:extLst>
      <p:ext uri="{BB962C8B-B14F-4D97-AF65-F5344CB8AC3E}">
        <p14:creationId xmlns:p14="http://schemas.microsoft.com/office/powerpoint/2010/main" val="1492518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https://www.socialstyrelsen.se/contentassets/a14087b2443142d5b91b21454daf22e8/2022-5-7923.pdf</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8</a:t>
            </a:fld>
            <a:endParaRPr lang="sv-SE"/>
          </a:p>
        </p:txBody>
      </p:sp>
    </p:spTree>
    <p:extLst>
      <p:ext uri="{BB962C8B-B14F-4D97-AF65-F5344CB8AC3E}">
        <p14:creationId xmlns:p14="http://schemas.microsoft.com/office/powerpoint/2010/main" val="163814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https://www.folkhalsomyndigheten.se/livsvillkor-levnadsvanor/fysisk-aktivitet-och-stillasittande/fysisk-aktivitet-och-stillasittande-i-befolkningen/</a:t>
            </a:r>
          </a:p>
          <a:p>
            <a:pPr marL="0" marR="0" lvl="0" indent="0" algn="l" defTabSz="914400" rtl="0" eaLnBrk="1" fontAlgn="auto" latinLnBrk="0" hangingPunct="1">
              <a:lnSpc>
                <a:spcPct val="100000"/>
              </a:lnSpc>
              <a:spcBef>
                <a:spcPts val="0"/>
              </a:spcBef>
              <a:spcAft>
                <a:spcPts val="0"/>
              </a:spcAft>
              <a:buClrTx/>
              <a:buSzTx/>
              <a:buFontTx/>
              <a:buNone/>
              <a:tabLst/>
              <a:defRPr/>
            </a:pPr>
            <a:br>
              <a:rPr lang="sv-SE" dirty="0"/>
            </a:br>
            <a:r>
              <a:rPr lang="sv-SE" dirty="0"/>
              <a:t>2. https://ec.europa.eu/commission/presscorner/detail/sv/ip_22_5573</a:t>
            </a:r>
            <a:br>
              <a:rPr lang="sv-SE" dirty="0"/>
            </a:br>
            <a:br>
              <a:rPr lang="sv-SE" dirty="0"/>
            </a:br>
            <a:r>
              <a:rPr lang="sv-SE" dirty="0"/>
              <a:t>3. https://www.av.se/globalassets/filer/statistik/arbetsorsakade-besvar-2022/rapport-arbetsorsakade-besvar-2022.pdf</a:t>
            </a:r>
          </a:p>
          <a:p>
            <a:br>
              <a:rPr lang="sv-SE" dirty="0"/>
            </a:br>
            <a:endParaRPr lang="sv-SE" dirty="0"/>
          </a:p>
          <a:p>
            <a:endParaRPr lang="sv-SE" dirty="0"/>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9</a:t>
            </a:fld>
            <a:endParaRPr lang="sv-SE"/>
          </a:p>
        </p:txBody>
      </p:sp>
    </p:spTree>
    <p:extLst>
      <p:ext uri="{BB962C8B-B14F-4D97-AF65-F5344CB8AC3E}">
        <p14:creationId xmlns:p14="http://schemas.microsoft.com/office/powerpoint/2010/main" val="19386074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https://www.aktivaskoltransporter.se/om-forskningen/</a:t>
            </a:r>
            <a:br>
              <a:rPr lang="sv-SE" dirty="0"/>
            </a:br>
            <a:r>
              <a:rPr lang="sv-SE" dirty="0"/>
              <a:t>https://www.ltu.se/forskning/forskningsamnen/fysioterapi-och-halsopromotion/forskning-halsopromotion/aktiva-skoltransporter</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10</a:t>
            </a:fld>
            <a:endParaRPr lang="sv-SE"/>
          </a:p>
        </p:txBody>
      </p:sp>
    </p:spTree>
    <p:extLst>
      <p:ext uri="{BB962C8B-B14F-4D97-AF65-F5344CB8AC3E}">
        <p14:creationId xmlns:p14="http://schemas.microsoft.com/office/powerpoint/2010/main" val="2504626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https://www.regeringen.se/rattsliga-dokument/statens-offentliga-utredningar/2025/11/sou-2025113/</a:t>
            </a:r>
            <a:br>
              <a:rPr lang="sv-SE" dirty="0"/>
            </a:br>
            <a:br>
              <a:rPr lang="sv-SE" dirty="0"/>
            </a:br>
            <a:r>
              <a:rPr lang="sv-SE" dirty="0"/>
              <a:t>2. https://www.fysioterapeuterna.se/nyheter-mapp/nyhetslista/2023/5/almedalen-fysioterapeuter-i-elevhalsan--ett-konkret-kliv-mot-mer-rorelse-och-battre-halsa/</a:t>
            </a:r>
          </a:p>
          <a:p>
            <a:endParaRPr lang="sv-SE" dirty="0"/>
          </a:p>
        </p:txBody>
      </p:sp>
      <p:sp>
        <p:nvSpPr>
          <p:cNvPr id="4" name="Platshållare för bildnummer 3"/>
          <p:cNvSpPr>
            <a:spLocks noGrp="1"/>
          </p:cNvSpPr>
          <p:nvPr>
            <p:ph type="sldNum" sz="quarter" idx="5"/>
          </p:nvPr>
        </p:nvSpPr>
        <p:spPr/>
        <p:txBody>
          <a:bodyPr/>
          <a:lstStyle/>
          <a:p>
            <a:fld id="{FF97D2B9-459A-4469-B32A-EF77FC1B044C}" type="slidenum">
              <a:rPr lang="sv-SE" smtClean="0"/>
              <a:t>11</a:t>
            </a:fld>
            <a:endParaRPr lang="sv-SE"/>
          </a:p>
        </p:txBody>
      </p:sp>
    </p:spTree>
    <p:extLst>
      <p:ext uri="{BB962C8B-B14F-4D97-AF65-F5344CB8AC3E}">
        <p14:creationId xmlns:p14="http://schemas.microsoft.com/office/powerpoint/2010/main" val="38065827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12.sv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svg"/><Relationship Id="rId1" Type="http://schemas.openxmlformats.org/officeDocument/2006/relationships/slideMaster" Target="../slideMasters/slideMaster1.xml"/><Relationship Id="rId4" Type="http://schemas.openxmlformats.org/officeDocument/2006/relationships/image" Target="../media/image10.sv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sv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sv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7.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4.svg"/><Relationship Id="rId1" Type="http://schemas.openxmlformats.org/officeDocument/2006/relationships/slideMaster" Target="../slideMasters/slideMaster1.xml"/><Relationship Id="rId5" Type="http://schemas.openxmlformats.org/officeDocument/2006/relationships/image" Target="../media/image3.svg"/><Relationship Id="rId4" Type="http://schemas.openxmlformats.org/officeDocument/2006/relationships/image" Target="../media/image19.sv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20.sv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5.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Master" Target="../slideMasters/slideMaster1.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 Id="rId9" Type="http://schemas.openxmlformats.org/officeDocument/2006/relationships/image" Target="../media/image28.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6.sv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4.sv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sv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
    <p:bg>
      <p:bgPr>
        <a:solidFill>
          <a:schemeClr val="accent3"/>
        </a:solidFill>
        <a:effectLst/>
      </p:bgPr>
    </p:bg>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3B9DBE6C-4F4B-1AD2-0564-571680A69CC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92" y="0"/>
            <a:ext cx="12190815" cy="6858000"/>
          </a:xfrm>
          <a:prstGeom prst="rect">
            <a:avLst/>
          </a:prstGeom>
        </p:spPr>
      </p:pic>
      <p:sp>
        <p:nvSpPr>
          <p:cNvPr id="2" name="Rubrik 1">
            <a:extLst>
              <a:ext uri="{FF2B5EF4-FFF2-40B4-BE49-F238E27FC236}">
                <a16:creationId xmlns:a16="http://schemas.microsoft.com/office/drawing/2014/main" id="{8C7B9638-9A58-1F3B-2547-4DE26B5FF9E5}"/>
              </a:ext>
            </a:extLst>
          </p:cNvPr>
          <p:cNvSpPr>
            <a:spLocks noGrp="1"/>
          </p:cNvSpPr>
          <p:nvPr>
            <p:ph type="ctrTitle" hasCustomPrompt="1"/>
          </p:nvPr>
        </p:nvSpPr>
        <p:spPr>
          <a:xfrm>
            <a:off x="635000" y="889001"/>
            <a:ext cx="8699500" cy="3392376"/>
          </a:xfrm>
        </p:spPr>
        <p:txBody>
          <a:bodyPr anchor="b">
            <a:noAutofit/>
          </a:bodyPr>
          <a:lstStyle>
            <a:lvl1pPr algn="l">
              <a:defRPr sz="6000"/>
            </a:lvl1pPr>
          </a:lstStyle>
          <a:p>
            <a:r>
              <a:rPr lang="sv-SE" dirty="0"/>
              <a:t>Här är en rubrik </a:t>
            </a:r>
            <a:br>
              <a:rPr lang="sv-SE" dirty="0"/>
            </a:br>
            <a:r>
              <a:rPr lang="sv-SE" dirty="0"/>
              <a:t>på 1-3 rader</a:t>
            </a:r>
          </a:p>
        </p:txBody>
      </p:sp>
      <p:sp>
        <p:nvSpPr>
          <p:cNvPr id="3" name="Underrubrik 2">
            <a:extLst>
              <a:ext uri="{FF2B5EF4-FFF2-40B4-BE49-F238E27FC236}">
                <a16:creationId xmlns:a16="http://schemas.microsoft.com/office/drawing/2014/main" id="{C5D7FD41-A083-A407-E1B9-8A4011BBCF02}"/>
              </a:ext>
            </a:extLst>
          </p:cNvPr>
          <p:cNvSpPr>
            <a:spLocks noGrp="1"/>
          </p:cNvSpPr>
          <p:nvPr>
            <p:ph type="subTitle" idx="1"/>
          </p:nvPr>
        </p:nvSpPr>
        <p:spPr>
          <a:xfrm>
            <a:off x="635000" y="4643437"/>
            <a:ext cx="6324600" cy="1571655"/>
          </a:xfrm>
        </p:spPr>
        <p:txBody>
          <a:bodyPr>
            <a:no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4" name="Platshållare för datum 3">
            <a:extLst>
              <a:ext uri="{FF2B5EF4-FFF2-40B4-BE49-F238E27FC236}">
                <a16:creationId xmlns:a16="http://schemas.microsoft.com/office/drawing/2014/main" id="{8AE437A2-91F6-0FAC-BCFC-E810E652FDDE}"/>
              </a:ext>
            </a:extLst>
          </p:cNvPr>
          <p:cNvSpPr>
            <a:spLocks noGrp="1"/>
          </p:cNvSpPr>
          <p:nvPr>
            <p:ph type="dt" sz="half" idx="10"/>
          </p:nvPr>
        </p:nvSpPr>
        <p:spPr/>
        <p:txBody>
          <a:bodyPr/>
          <a:lstStyle/>
          <a:p>
            <a:fld id="{D16B9BB7-E10A-334B-9748-5013C1E1E27A}" type="datetimeFigureOut">
              <a:rPr lang="sv-SE" smtClean="0"/>
              <a:t>2026-05-27</a:t>
            </a:fld>
            <a:endParaRPr lang="sv-SE"/>
          </a:p>
        </p:txBody>
      </p:sp>
      <p:sp>
        <p:nvSpPr>
          <p:cNvPr id="5" name="Platshållare för sidfot 4">
            <a:extLst>
              <a:ext uri="{FF2B5EF4-FFF2-40B4-BE49-F238E27FC236}">
                <a16:creationId xmlns:a16="http://schemas.microsoft.com/office/drawing/2014/main" id="{4878230D-972A-8B95-1CB3-E882B83B190B}"/>
              </a:ext>
            </a:extLst>
          </p:cNvPr>
          <p:cNvSpPr>
            <a:spLocks noGrp="1"/>
          </p:cNvSpPr>
          <p:nvPr>
            <p:ph type="ftr" sz="quarter" idx="11"/>
          </p:nvPr>
        </p:nvSpPr>
        <p:spPr/>
        <p:txBody>
          <a:bodyPr>
            <a:noAutofit/>
          </a:bodyPr>
          <a:lstStyle/>
          <a:p>
            <a:endParaRPr lang="sv-SE"/>
          </a:p>
        </p:txBody>
      </p:sp>
      <p:sp>
        <p:nvSpPr>
          <p:cNvPr id="6" name="Platshållare för bildnummer 5">
            <a:extLst>
              <a:ext uri="{FF2B5EF4-FFF2-40B4-BE49-F238E27FC236}">
                <a16:creationId xmlns:a16="http://schemas.microsoft.com/office/drawing/2014/main" id="{B6C2E875-07BD-3A80-E76C-717631CCE03F}"/>
              </a:ext>
            </a:extLst>
          </p:cNvPr>
          <p:cNvSpPr>
            <a:spLocks noGrp="1"/>
          </p:cNvSpPr>
          <p:nvPr>
            <p:ph type="sldNum" sz="quarter" idx="12"/>
          </p:nvPr>
        </p:nvSpPr>
        <p:spPr/>
        <p:txBody>
          <a:bodyPr/>
          <a:lstStyle/>
          <a:p>
            <a:fld id="{639AFFC1-E7EF-FE4A-A8C7-6502CB88083C}" type="slidenum">
              <a:rPr lang="sv-SE" smtClean="0"/>
              <a:t>‹#›</a:t>
            </a:fld>
            <a:endParaRPr lang="sv-SE"/>
          </a:p>
        </p:txBody>
      </p:sp>
      <p:pic>
        <p:nvPicPr>
          <p:cNvPr id="7" name="Bild 6">
            <a:extLst>
              <a:ext uri="{FF2B5EF4-FFF2-40B4-BE49-F238E27FC236}">
                <a16:creationId xmlns:a16="http://schemas.microsoft.com/office/drawing/2014/main" id="{4417F057-7609-2490-08F3-CD1B1768A437}"/>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670628" y="6324617"/>
            <a:ext cx="1996372" cy="383232"/>
          </a:xfrm>
          <a:prstGeom prst="rect">
            <a:avLst/>
          </a:prstGeom>
        </p:spPr>
      </p:pic>
    </p:spTree>
    <p:extLst>
      <p:ext uri="{BB962C8B-B14F-4D97-AF65-F5344CB8AC3E}">
        <p14:creationId xmlns:p14="http://schemas.microsoft.com/office/powerpoint/2010/main" val="20855558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vå delar 2">
    <p:bg>
      <p:bgPr>
        <a:solidFill>
          <a:schemeClr val="accent3"/>
        </a:solidFill>
        <a:effectLst/>
      </p:bgPr>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3D97B1BF-86E6-B117-DB48-EF07994DD197}"/>
              </a:ext>
            </a:extLst>
          </p:cNvPr>
          <p:cNvSpPr/>
          <p:nvPr userDrawn="1"/>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ubrik 13">
            <a:extLst>
              <a:ext uri="{FF2B5EF4-FFF2-40B4-BE49-F238E27FC236}">
                <a16:creationId xmlns:a16="http://schemas.microsoft.com/office/drawing/2014/main" id="{6173B644-1D2D-85B0-A634-CEBF23C6C3B8}"/>
              </a:ext>
            </a:extLst>
          </p:cNvPr>
          <p:cNvSpPr>
            <a:spLocks noGrp="1"/>
          </p:cNvSpPr>
          <p:nvPr>
            <p:ph type="title" hasCustomPrompt="1"/>
          </p:nvPr>
        </p:nvSpPr>
        <p:spPr>
          <a:xfrm>
            <a:off x="635000" y="899865"/>
            <a:ext cx="4826000" cy="1099056"/>
          </a:xfrm>
        </p:spPr>
        <p:txBody>
          <a:bodyPr/>
          <a:lstStyle/>
          <a:p>
            <a:r>
              <a:rPr lang="sv-SE" dirty="0"/>
              <a:t>Rubrik på 1-2 rader</a:t>
            </a:r>
            <a:endParaRPr lang="en-US" dirty="0"/>
          </a:p>
        </p:txBody>
      </p:sp>
      <p:sp>
        <p:nvSpPr>
          <p:cNvPr id="10" name="Platshållare för text 8">
            <a:extLst>
              <a:ext uri="{FF2B5EF4-FFF2-40B4-BE49-F238E27FC236}">
                <a16:creationId xmlns:a16="http://schemas.microsoft.com/office/drawing/2014/main" id="{0B914EB4-5B42-217B-062C-7E32677A4552}"/>
              </a:ext>
            </a:extLst>
          </p:cNvPr>
          <p:cNvSpPr>
            <a:spLocks noGrp="1"/>
          </p:cNvSpPr>
          <p:nvPr>
            <p:ph type="body" sz="quarter" idx="13"/>
          </p:nvPr>
        </p:nvSpPr>
        <p:spPr>
          <a:xfrm>
            <a:off x="635000" y="2140689"/>
            <a:ext cx="4826000" cy="40823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Platshållare för text 11">
            <a:extLst>
              <a:ext uri="{FF2B5EF4-FFF2-40B4-BE49-F238E27FC236}">
                <a16:creationId xmlns:a16="http://schemas.microsoft.com/office/drawing/2014/main" id="{4B8FAF3B-9B3E-5349-87A4-AD6217389352}"/>
              </a:ext>
            </a:extLst>
          </p:cNvPr>
          <p:cNvSpPr>
            <a:spLocks noGrp="1"/>
          </p:cNvSpPr>
          <p:nvPr>
            <p:ph type="body" sz="quarter" idx="15" hasCustomPrompt="1"/>
          </p:nvPr>
        </p:nvSpPr>
        <p:spPr>
          <a:xfrm>
            <a:off x="6731000" y="889001"/>
            <a:ext cx="4826000" cy="1107730"/>
          </a:xfrm>
        </p:spPr>
        <p:txBody>
          <a:bodyPr anchor="t">
            <a:noAutofit/>
          </a:bodyPr>
          <a:lstStyle>
            <a:lvl1pPr marL="0" indent="0">
              <a:buNone/>
              <a:defRPr sz="3200">
                <a:solidFill>
                  <a:schemeClr val="tx2"/>
                </a:solidFill>
                <a:latin typeface="+mj-lt"/>
              </a:defRPr>
            </a:lvl1pPr>
          </a:lstStyle>
          <a:p>
            <a:pPr lvl="0"/>
            <a:r>
              <a:rPr lang="sv-SE" dirty="0"/>
              <a:t>Rubrik på 1-2 rader</a:t>
            </a:r>
          </a:p>
        </p:txBody>
      </p:sp>
      <p:sp>
        <p:nvSpPr>
          <p:cNvPr id="12" name="Platshållare för text 8">
            <a:extLst>
              <a:ext uri="{FF2B5EF4-FFF2-40B4-BE49-F238E27FC236}">
                <a16:creationId xmlns:a16="http://schemas.microsoft.com/office/drawing/2014/main" id="{674F7A99-1EEF-3435-107F-5958DC8D85CD}"/>
              </a:ext>
            </a:extLst>
          </p:cNvPr>
          <p:cNvSpPr>
            <a:spLocks noGrp="1"/>
          </p:cNvSpPr>
          <p:nvPr>
            <p:ph type="body" sz="quarter" idx="19"/>
          </p:nvPr>
        </p:nvSpPr>
        <p:spPr>
          <a:xfrm>
            <a:off x="6731000" y="2140689"/>
            <a:ext cx="4826000" cy="40823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datum 2">
            <a:extLst>
              <a:ext uri="{FF2B5EF4-FFF2-40B4-BE49-F238E27FC236}">
                <a16:creationId xmlns:a16="http://schemas.microsoft.com/office/drawing/2014/main" id="{3422AF27-590E-08B9-0974-FBFFD74AD834}"/>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751B5A2D-5C3A-8894-F690-5B958F7C72C1}"/>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E7B38327-8F3D-B37F-8A8E-B10B18F9B3C1}"/>
              </a:ext>
            </a:extLst>
          </p:cNvPr>
          <p:cNvSpPr>
            <a:spLocks noGrp="1"/>
          </p:cNvSpPr>
          <p:nvPr>
            <p:ph type="sldNum" sz="quarter" idx="12"/>
          </p:nvPr>
        </p:nvSpPr>
        <p:spPr/>
        <p:txBody>
          <a:bodyPr/>
          <a:lstStyle/>
          <a:p>
            <a:fld id="{639AFFC1-E7EF-FE4A-A8C7-6502CB88083C}" type="slidenum">
              <a:rPr lang="sv-SE" smtClean="0"/>
              <a:pPr/>
              <a:t>‹#›</a:t>
            </a:fld>
            <a:endParaRPr lang="sv-SE"/>
          </a:p>
        </p:txBody>
      </p:sp>
      <p:pic>
        <p:nvPicPr>
          <p:cNvPr id="6" name="Bild 5">
            <a:extLst>
              <a:ext uri="{FF2B5EF4-FFF2-40B4-BE49-F238E27FC236}">
                <a16:creationId xmlns:a16="http://schemas.microsoft.com/office/drawing/2014/main" id="{788C6306-B5A4-73F5-B64F-A8A8897A4655}"/>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689419" y="6440606"/>
            <a:ext cx="1176958" cy="225934"/>
          </a:xfrm>
          <a:prstGeom prst="rect">
            <a:avLst/>
          </a:prstGeom>
        </p:spPr>
      </p:pic>
    </p:spTree>
    <p:extLst>
      <p:ext uri="{BB962C8B-B14F-4D97-AF65-F5344CB8AC3E}">
        <p14:creationId xmlns:p14="http://schemas.microsoft.com/office/powerpoint/2010/main" val="160903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tor text/citat 1">
    <p:bg>
      <p:bgPr>
        <a:solidFill>
          <a:schemeClr val="accent3"/>
        </a:solidFill>
        <a:effectLst/>
      </p:bgPr>
    </p:bg>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E84AF346-4B3F-F539-343E-6ADEE0FC25A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92" y="0"/>
            <a:ext cx="12190815" cy="6858000"/>
          </a:xfrm>
          <a:prstGeom prst="rect">
            <a:avLst/>
          </a:prstGeom>
        </p:spPr>
      </p:pic>
      <p:sp>
        <p:nvSpPr>
          <p:cNvPr id="7" name="Platshållare för text 6">
            <a:extLst>
              <a:ext uri="{FF2B5EF4-FFF2-40B4-BE49-F238E27FC236}">
                <a16:creationId xmlns:a16="http://schemas.microsoft.com/office/drawing/2014/main" id="{DD45EC81-15E7-607A-58A7-CB3E236317E4}"/>
              </a:ext>
            </a:extLst>
          </p:cNvPr>
          <p:cNvSpPr>
            <a:spLocks noGrp="1"/>
          </p:cNvSpPr>
          <p:nvPr>
            <p:ph type="body" sz="quarter" idx="13" hasCustomPrompt="1"/>
          </p:nvPr>
        </p:nvSpPr>
        <p:spPr>
          <a:xfrm>
            <a:off x="1746250" y="1677988"/>
            <a:ext cx="8699500" cy="2965450"/>
          </a:xfrm>
        </p:spPr>
        <p:txBody>
          <a:bodyPr>
            <a:noAutofit/>
          </a:bodyPr>
          <a:lstStyle>
            <a:lvl1pPr marL="0" indent="0">
              <a:buNone/>
              <a:defRPr sz="4400">
                <a:solidFill>
                  <a:schemeClr val="tx2"/>
                </a:solidFill>
                <a:latin typeface="+mj-lt"/>
              </a:defRPr>
            </a:lvl1pPr>
          </a:lstStyle>
          <a:p>
            <a:pPr lvl="0"/>
            <a:r>
              <a:rPr lang="sv-SE" dirty="0"/>
              <a:t>Stor text eller citat här</a:t>
            </a:r>
          </a:p>
        </p:txBody>
      </p:sp>
      <p:sp>
        <p:nvSpPr>
          <p:cNvPr id="8" name="Platshållare för text 6">
            <a:extLst>
              <a:ext uri="{FF2B5EF4-FFF2-40B4-BE49-F238E27FC236}">
                <a16:creationId xmlns:a16="http://schemas.microsoft.com/office/drawing/2014/main" id="{0CB33BA3-9F49-8CB6-2FCF-C6F322DA925B}"/>
              </a:ext>
            </a:extLst>
          </p:cNvPr>
          <p:cNvSpPr>
            <a:spLocks noGrp="1"/>
          </p:cNvSpPr>
          <p:nvPr>
            <p:ph type="body" sz="quarter" idx="14" hasCustomPrompt="1"/>
          </p:nvPr>
        </p:nvSpPr>
        <p:spPr>
          <a:xfrm>
            <a:off x="1746250" y="4833938"/>
            <a:ext cx="5365750" cy="598487"/>
          </a:xfrm>
        </p:spPr>
        <p:txBody>
          <a:bodyPr>
            <a:noAutofit/>
          </a:bodyPr>
          <a:lstStyle>
            <a:lvl1pPr marL="0" indent="0">
              <a:buNone/>
              <a:defRPr sz="1400">
                <a:solidFill>
                  <a:schemeClr val="tx2"/>
                </a:solidFill>
                <a:latin typeface="+mn-lt"/>
              </a:defRPr>
            </a:lvl1pPr>
          </a:lstStyle>
          <a:p>
            <a:pPr lvl="0"/>
            <a:r>
              <a:rPr lang="sv-SE" dirty="0"/>
              <a:t>Underrubrik/namn på citerad person</a:t>
            </a:r>
          </a:p>
        </p:txBody>
      </p:sp>
      <p:sp>
        <p:nvSpPr>
          <p:cNvPr id="3" name="Platshållare för datum 2">
            <a:extLst>
              <a:ext uri="{FF2B5EF4-FFF2-40B4-BE49-F238E27FC236}">
                <a16:creationId xmlns:a16="http://schemas.microsoft.com/office/drawing/2014/main" id="{A9411DC3-B9F6-6724-8669-AD946B5CFA7F}"/>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C50EB5D0-22E7-0220-93FA-F23DE1C13E8D}"/>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3DFFBA74-C6BC-E1CB-8F71-FD844C53A99F}"/>
              </a:ext>
            </a:extLst>
          </p:cNvPr>
          <p:cNvSpPr>
            <a:spLocks noGrp="1"/>
          </p:cNvSpPr>
          <p:nvPr>
            <p:ph type="sldNum" sz="quarter" idx="12"/>
          </p:nvPr>
        </p:nvSpPr>
        <p:spPr/>
        <p:txBody>
          <a:bodyPr/>
          <a:lstStyle/>
          <a:p>
            <a:fld id="{639AFFC1-E7EF-FE4A-A8C7-6502CB88083C}" type="slidenum">
              <a:rPr lang="sv-SE" smtClean="0"/>
              <a:pPr/>
              <a:t>‹#›</a:t>
            </a:fld>
            <a:endParaRPr lang="sv-SE"/>
          </a:p>
        </p:txBody>
      </p:sp>
      <p:pic>
        <p:nvPicPr>
          <p:cNvPr id="2" name="Bild 1">
            <a:extLst>
              <a:ext uri="{FF2B5EF4-FFF2-40B4-BE49-F238E27FC236}">
                <a16:creationId xmlns:a16="http://schemas.microsoft.com/office/drawing/2014/main" id="{BFB0B0B6-3D37-2854-A406-FCB18A7CAF7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689419" y="6440606"/>
            <a:ext cx="1176958" cy="225934"/>
          </a:xfrm>
          <a:prstGeom prst="rect">
            <a:avLst/>
          </a:prstGeom>
        </p:spPr>
      </p:pic>
    </p:spTree>
    <p:extLst>
      <p:ext uri="{BB962C8B-B14F-4D97-AF65-F5344CB8AC3E}">
        <p14:creationId xmlns:p14="http://schemas.microsoft.com/office/powerpoint/2010/main" val="376589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or text/citat 2">
    <p:bg>
      <p:bgPr>
        <a:solidFill>
          <a:schemeClr val="accent2"/>
        </a:solidFill>
        <a:effectLst/>
      </p:bgPr>
    </p:bg>
    <p:spTree>
      <p:nvGrpSpPr>
        <p:cNvPr id="1" name=""/>
        <p:cNvGrpSpPr/>
        <p:nvPr/>
      </p:nvGrpSpPr>
      <p:grpSpPr>
        <a:xfrm>
          <a:off x="0" y="0"/>
          <a:ext cx="0" cy="0"/>
          <a:chOff x="0" y="0"/>
          <a:chExt cx="0" cy="0"/>
        </a:xfrm>
      </p:grpSpPr>
      <p:pic>
        <p:nvPicPr>
          <p:cNvPr id="6" name="Bild 5">
            <a:extLst>
              <a:ext uri="{FF2B5EF4-FFF2-40B4-BE49-F238E27FC236}">
                <a16:creationId xmlns:a16="http://schemas.microsoft.com/office/drawing/2014/main" id="{3403CA26-7F50-A4B1-49FF-BB3C2C784700}"/>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42611" t="69079" r="22769"/>
          <a:stretch/>
        </p:blipFill>
        <p:spPr>
          <a:xfrm>
            <a:off x="4749800" y="0"/>
            <a:ext cx="4220780" cy="2120600"/>
          </a:xfrm>
          <a:prstGeom prst="rect">
            <a:avLst/>
          </a:prstGeom>
        </p:spPr>
      </p:pic>
      <p:sp>
        <p:nvSpPr>
          <p:cNvPr id="7" name="Platshållare för text 6">
            <a:extLst>
              <a:ext uri="{FF2B5EF4-FFF2-40B4-BE49-F238E27FC236}">
                <a16:creationId xmlns:a16="http://schemas.microsoft.com/office/drawing/2014/main" id="{DD45EC81-15E7-607A-58A7-CB3E236317E4}"/>
              </a:ext>
            </a:extLst>
          </p:cNvPr>
          <p:cNvSpPr>
            <a:spLocks noGrp="1"/>
          </p:cNvSpPr>
          <p:nvPr>
            <p:ph type="body" sz="quarter" idx="13" hasCustomPrompt="1"/>
          </p:nvPr>
        </p:nvSpPr>
        <p:spPr>
          <a:xfrm>
            <a:off x="1746250" y="1677988"/>
            <a:ext cx="8699500" cy="2965450"/>
          </a:xfrm>
        </p:spPr>
        <p:txBody>
          <a:bodyPr>
            <a:noAutofit/>
          </a:bodyPr>
          <a:lstStyle>
            <a:lvl1pPr marL="0" indent="0">
              <a:buNone/>
              <a:defRPr sz="4400">
                <a:solidFill>
                  <a:schemeClr val="tx2"/>
                </a:solidFill>
                <a:latin typeface="+mj-lt"/>
              </a:defRPr>
            </a:lvl1pPr>
          </a:lstStyle>
          <a:p>
            <a:pPr lvl="0"/>
            <a:r>
              <a:rPr lang="sv-SE" dirty="0"/>
              <a:t>Stor text eller citat här</a:t>
            </a:r>
          </a:p>
        </p:txBody>
      </p:sp>
      <p:sp>
        <p:nvSpPr>
          <p:cNvPr id="8" name="Platshållare för text 6">
            <a:extLst>
              <a:ext uri="{FF2B5EF4-FFF2-40B4-BE49-F238E27FC236}">
                <a16:creationId xmlns:a16="http://schemas.microsoft.com/office/drawing/2014/main" id="{0CB33BA3-9F49-8CB6-2FCF-C6F322DA925B}"/>
              </a:ext>
            </a:extLst>
          </p:cNvPr>
          <p:cNvSpPr>
            <a:spLocks noGrp="1"/>
          </p:cNvSpPr>
          <p:nvPr>
            <p:ph type="body" sz="quarter" idx="14" hasCustomPrompt="1"/>
          </p:nvPr>
        </p:nvSpPr>
        <p:spPr>
          <a:xfrm>
            <a:off x="1746250" y="4833938"/>
            <a:ext cx="5365750" cy="598487"/>
          </a:xfrm>
        </p:spPr>
        <p:txBody>
          <a:bodyPr>
            <a:noAutofit/>
          </a:bodyPr>
          <a:lstStyle>
            <a:lvl1pPr marL="0" indent="0">
              <a:buNone/>
              <a:defRPr sz="1400">
                <a:solidFill>
                  <a:schemeClr val="tx2"/>
                </a:solidFill>
                <a:latin typeface="+mn-lt"/>
              </a:defRPr>
            </a:lvl1pPr>
          </a:lstStyle>
          <a:p>
            <a:pPr lvl="0"/>
            <a:r>
              <a:rPr lang="sv-SE" dirty="0"/>
              <a:t>Underrubrik/namn på citerad person</a:t>
            </a:r>
          </a:p>
        </p:txBody>
      </p:sp>
      <p:sp>
        <p:nvSpPr>
          <p:cNvPr id="3" name="Platshållare för datum 2">
            <a:extLst>
              <a:ext uri="{FF2B5EF4-FFF2-40B4-BE49-F238E27FC236}">
                <a16:creationId xmlns:a16="http://schemas.microsoft.com/office/drawing/2014/main" id="{A9411DC3-B9F6-6724-8669-AD946B5CFA7F}"/>
              </a:ext>
            </a:extLst>
          </p:cNvPr>
          <p:cNvSpPr>
            <a:spLocks noGrp="1"/>
          </p:cNvSpPr>
          <p:nvPr>
            <p:ph type="dt" sz="half" idx="10"/>
          </p:nvPr>
        </p:nvSpPr>
        <p:spPr/>
        <p:txBody>
          <a:bodyPr/>
          <a:lstStyle>
            <a:lvl1pPr>
              <a:defRPr>
                <a:solidFill>
                  <a:schemeClr val="bg1">
                    <a:lumMod val="85000"/>
                  </a:schemeClr>
                </a:solidFill>
              </a:defRPr>
            </a:lvl1p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C50EB5D0-22E7-0220-93FA-F23DE1C13E8D}"/>
              </a:ext>
            </a:extLst>
          </p:cNvPr>
          <p:cNvSpPr>
            <a:spLocks noGrp="1"/>
          </p:cNvSpPr>
          <p:nvPr>
            <p:ph type="ftr" sz="quarter" idx="11"/>
          </p:nvPr>
        </p:nvSpPr>
        <p:spPr/>
        <p:txBody>
          <a:bodyPr/>
          <a:lstStyle>
            <a:lvl1pPr>
              <a:defRPr>
                <a:solidFill>
                  <a:schemeClr val="bg1">
                    <a:lumMod val="85000"/>
                  </a:schemeClr>
                </a:solidFill>
              </a:defRPr>
            </a:lvl1pPr>
          </a:lstStyle>
          <a:p>
            <a:endParaRPr lang="sv-SE" dirty="0"/>
          </a:p>
        </p:txBody>
      </p:sp>
      <p:sp>
        <p:nvSpPr>
          <p:cNvPr id="5" name="Platshållare för bildnummer 4">
            <a:extLst>
              <a:ext uri="{FF2B5EF4-FFF2-40B4-BE49-F238E27FC236}">
                <a16:creationId xmlns:a16="http://schemas.microsoft.com/office/drawing/2014/main" id="{3DFFBA74-C6BC-E1CB-8F71-FD844C53A99F}"/>
              </a:ext>
            </a:extLst>
          </p:cNvPr>
          <p:cNvSpPr>
            <a:spLocks noGrp="1"/>
          </p:cNvSpPr>
          <p:nvPr>
            <p:ph type="sldNum" sz="quarter" idx="12"/>
          </p:nvPr>
        </p:nvSpPr>
        <p:spPr/>
        <p:txBody>
          <a:bodyPr/>
          <a:lstStyle>
            <a:lvl1pPr>
              <a:defRPr>
                <a:solidFill>
                  <a:schemeClr val="bg1">
                    <a:lumMod val="85000"/>
                  </a:schemeClr>
                </a:solidFill>
              </a:defRPr>
            </a:lvl1pPr>
          </a:lstStyle>
          <a:p>
            <a:fld id="{639AFFC1-E7EF-FE4A-A8C7-6502CB88083C}" type="slidenum">
              <a:rPr lang="sv-SE" smtClean="0"/>
              <a:pPr/>
              <a:t>‹#›</a:t>
            </a:fld>
            <a:endParaRPr lang="sv-SE"/>
          </a:p>
        </p:txBody>
      </p:sp>
      <p:pic>
        <p:nvPicPr>
          <p:cNvPr id="9" name="Bild 8">
            <a:extLst>
              <a:ext uri="{FF2B5EF4-FFF2-40B4-BE49-F238E27FC236}">
                <a16:creationId xmlns:a16="http://schemas.microsoft.com/office/drawing/2014/main" id="{89FBF9BA-DBC7-0902-D347-182E8F9667D6}"/>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r="72630" b="63442"/>
          <a:stretch/>
        </p:blipFill>
        <p:spPr>
          <a:xfrm>
            <a:off x="8855075" y="4350844"/>
            <a:ext cx="3336925" cy="2507156"/>
          </a:xfrm>
          <a:prstGeom prst="rect">
            <a:avLst/>
          </a:prstGeom>
        </p:spPr>
      </p:pic>
    </p:spTree>
    <p:extLst>
      <p:ext uri="{BB962C8B-B14F-4D97-AF65-F5344CB8AC3E}">
        <p14:creationId xmlns:p14="http://schemas.microsoft.com/office/powerpoint/2010/main" val="2325054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tor text/citat 3">
    <p:bg>
      <p:bgPr>
        <a:solidFill>
          <a:schemeClr val="accent1"/>
        </a:solidFill>
        <a:effectLst/>
      </p:bgPr>
    </p:bg>
    <p:spTree>
      <p:nvGrpSpPr>
        <p:cNvPr id="1" name=""/>
        <p:cNvGrpSpPr/>
        <p:nvPr/>
      </p:nvGrpSpPr>
      <p:grpSpPr>
        <a:xfrm>
          <a:off x="0" y="0"/>
          <a:ext cx="0" cy="0"/>
          <a:chOff x="0" y="0"/>
          <a:chExt cx="0" cy="0"/>
        </a:xfrm>
      </p:grpSpPr>
      <p:pic>
        <p:nvPicPr>
          <p:cNvPr id="6" name="Bild 5">
            <a:extLst>
              <a:ext uri="{FF2B5EF4-FFF2-40B4-BE49-F238E27FC236}">
                <a16:creationId xmlns:a16="http://schemas.microsoft.com/office/drawing/2014/main" id="{AFF786F6-3798-A98B-DB82-A2BDA343D126}"/>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59064" t="13333" r="16413" b="5291"/>
          <a:stretch/>
        </p:blipFill>
        <p:spPr>
          <a:xfrm rot="10800000">
            <a:off x="9202056" y="1277256"/>
            <a:ext cx="2989943" cy="5580743"/>
          </a:xfrm>
          <a:prstGeom prst="rect">
            <a:avLst/>
          </a:prstGeom>
        </p:spPr>
      </p:pic>
      <p:pic>
        <p:nvPicPr>
          <p:cNvPr id="9" name="Bild 8">
            <a:extLst>
              <a:ext uri="{FF2B5EF4-FFF2-40B4-BE49-F238E27FC236}">
                <a16:creationId xmlns:a16="http://schemas.microsoft.com/office/drawing/2014/main" id="{B1508A60-4C8D-E1A3-276A-110A61765445}"/>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l="43489" t="74537" r="23699"/>
          <a:stretch/>
        </p:blipFill>
        <p:spPr>
          <a:xfrm rot="5400000" flipV="1">
            <a:off x="-1127127" y="3241677"/>
            <a:ext cx="4000503" cy="1746250"/>
          </a:xfrm>
          <a:prstGeom prst="rect">
            <a:avLst/>
          </a:prstGeom>
        </p:spPr>
      </p:pic>
      <p:sp>
        <p:nvSpPr>
          <p:cNvPr id="7" name="Platshållare för text 6">
            <a:extLst>
              <a:ext uri="{FF2B5EF4-FFF2-40B4-BE49-F238E27FC236}">
                <a16:creationId xmlns:a16="http://schemas.microsoft.com/office/drawing/2014/main" id="{DD45EC81-15E7-607A-58A7-CB3E236317E4}"/>
              </a:ext>
            </a:extLst>
          </p:cNvPr>
          <p:cNvSpPr>
            <a:spLocks noGrp="1"/>
          </p:cNvSpPr>
          <p:nvPr>
            <p:ph type="body" sz="quarter" idx="13" hasCustomPrompt="1"/>
          </p:nvPr>
        </p:nvSpPr>
        <p:spPr>
          <a:xfrm>
            <a:off x="1746250" y="1677988"/>
            <a:ext cx="8699500" cy="2965450"/>
          </a:xfrm>
        </p:spPr>
        <p:txBody>
          <a:bodyPr>
            <a:noAutofit/>
          </a:bodyPr>
          <a:lstStyle>
            <a:lvl1pPr marL="0" indent="0">
              <a:buNone/>
              <a:defRPr sz="4400">
                <a:solidFill>
                  <a:schemeClr val="accent3"/>
                </a:solidFill>
                <a:latin typeface="+mj-lt"/>
              </a:defRPr>
            </a:lvl1pPr>
          </a:lstStyle>
          <a:p>
            <a:pPr lvl="0"/>
            <a:r>
              <a:rPr lang="sv-SE" dirty="0"/>
              <a:t>Stor text eller citat här</a:t>
            </a:r>
          </a:p>
        </p:txBody>
      </p:sp>
      <p:sp>
        <p:nvSpPr>
          <p:cNvPr id="8" name="Platshållare för text 6">
            <a:extLst>
              <a:ext uri="{FF2B5EF4-FFF2-40B4-BE49-F238E27FC236}">
                <a16:creationId xmlns:a16="http://schemas.microsoft.com/office/drawing/2014/main" id="{0CB33BA3-9F49-8CB6-2FCF-C6F322DA925B}"/>
              </a:ext>
            </a:extLst>
          </p:cNvPr>
          <p:cNvSpPr>
            <a:spLocks noGrp="1"/>
          </p:cNvSpPr>
          <p:nvPr>
            <p:ph type="body" sz="quarter" idx="14" hasCustomPrompt="1"/>
          </p:nvPr>
        </p:nvSpPr>
        <p:spPr>
          <a:xfrm>
            <a:off x="1746250" y="4833938"/>
            <a:ext cx="5365750" cy="598487"/>
          </a:xfrm>
        </p:spPr>
        <p:txBody>
          <a:bodyPr>
            <a:noAutofit/>
          </a:bodyPr>
          <a:lstStyle>
            <a:lvl1pPr marL="0" indent="0">
              <a:buNone/>
              <a:defRPr sz="1400">
                <a:solidFill>
                  <a:schemeClr val="accent3"/>
                </a:solidFill>
                <a:latin typeface="+mn-lt"/>
              </a:defRPr>
            </a:lvl1pPr>
          </a:lstStyle>
          <a:p>
            <a:pPr lvl="0"/>
            <a:r>
              <a:rPr lang="sv-SE" dirty="0"/>
              <a:t>Underrubrik/namn på citerad person</a:t>
            </a:r>
          </a:p>
        </p:txBody>
      </p:sp>
      <p:sp>
        <p:nvSpPr>
          <p:cNvPr id="3" name="Platshållare för datum 2">
            <a:extLst>
              <a:ext uri="{FF2B5EF4-FFF2-40B4-BE49-F238E27FC236}">
                <a16:creationId xmlns:a16="http://schemas.microsoft.com/office/drawing/2014/main" id="{A9411DC3-B9F6-6724-8669-AD946B5CFA7F}"/>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C50EB5D0-22E7-0220-93FA-F23DE1C13E8D}"/>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3DFFBA74-C6BC-E1CB-8F71-FD844C53A99F}"/>
              </a:ext>
            </a:extLst>
          </p:cNvPr>
          <p:cNvSpPr>
            <a:spLocks noGrp="1"/>
          </p:cNvSpPr>
          <p:nvPr>
            <p:ph type="sldNum" sz="quarter" idx="12"/>
          </p:nvPr>
        </p:nvSpPr>
        <p:spPr/>
        <p:txBody>
          <a:bodyPr/>
          <a:lstStyle/>
          <a:p>
            <a:fld id="{639AFFC1-E7EF-FE4A-A8C7-6502CB88083C}" type="slidenum">
              <a:rPr lang="sv-SE" smtClean="0"/>
              <a:pPr/>
              <a:t>‹#›</a:t>
            </a:fld>
            <a:endParaRPr lang="sv-SE"/>
          </a:p>
        </p:txBody>
      </p:sp>
      <p:pic>
        <p:nvPicPr>
          <p:cNvPr id="2" name="Bild 1">
            <a:extLst>
              <a:ext uri="{FF2B5EF4-FFF2-40B4-BE49-F238E27FC236}">
                <a16:creationId xmlns:a16="http://schemas.microsoft.com/office/drawing/2014/main" id="{13D4CAAC-7201-308E-92E3-52E4085C0B4A}"/>
              </a:ext>
            </a:extLst>
          </p:cNvPr>
          <p:cNvPicPr>
            <a:picLocks noChangeAspect="1"/>
          </p:cNvPicPr>
          <p:nvPr userDrawn="1"/>
        </p:nvPicPr>
        <p:blipFill>
          <a:blip>
            <a:extLst>
              <a:ext uri="{96DAC541-7B7A-43D3-8B79-37D633B846F1}">
                <asvg:svgBlip xmlns:asvg="http://schemas.microsoft.com/office/drawing/2016/SVG/main" r:embed="rId4"/>
              </a:ext>
            </a:extLst>
          </a:blip>
          <a:srcRect/>
          <a:stretch/>
        </p:blipFill>
        <p:spPr>
          <a:xfrm>
            <a:off x="689419" y="6440606"/>
            <a:ext cx="1176958" cy="225933"/>
          </a:xfrm>
          <a:prstGeom prst="rect">
            <a:avLst/>
          </a:prstGeom>
        </p:spPr>
      </p:pic>
    </p:spTree>
    <p:extLst>
      <p:ext uri="{BB962C8B-B14F-4D97-AF65-F5344CB8AC3E}">
        <p14:creationId xmlns:p14="http://schemas.microsoft.com/office/powerpoint/2010/main" val="1789082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C3ED5B-8719-73F4-1C43-716EF80376DC}"/>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F5FC3286-AD26-4A8A-2907-048B0B21A0B0}"/>
              </a:ext>
            </a:extLst>
          </p:cNvPr>
          <p:cNvSpPr>
            <a:spLocks noGrp="1"/>
          </p:cNvSpPr>
          <p:nvPr>
            <p:ph type="dt" sz="half" idx="10"/>
          </p:nvPr>
        </p:nvSpPr>
        <p:spPr/>
        <p:txBody>
          <a:bodyPr/>
          <a:lstStyle/>
          <a:p>
            <a:fld id="{D16B9BB7-E10A-334B-9748-5013C1E1E27A}" type="datetimeFigureOut">
              <a:rPr lang="sv-SE" smtClean="0"/>
              <a:t>2026-05-27</a:t>
            </a:fld>
            <a:endParaRPr lang="sv-SE"/>
          </a:p>
        </p:txBody>
      </p:sp>
      <p:sp>
        <p:nvSpPr>
          <p:cNvPr id="4" name="Platshållare för sidfot 3">
            <a:extLst>
              <a:ext uri="{FF2B5EF4-FFF2-40B4-BE49-F238E27FC236}">
                <a16:creationId xmlns:a16="http://schemas.microsoft.com/office/drawing/2014/main" id="{7680E968-2799-A776-8271-5A02E7891F0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73377CD-343D-C78C-26B0-658852C61D1E}"/>
              </a:ext>
            </a:extLst>
          </p:cNvPr>
          <p:cNvSpPr>
            <a:spLocks noGrp="1"/>
          </p:cNvSpPr>
          <p:nvPr>
            <p:ph type="sldNum" sz="quarter" idx="12"/>
          </p:nvPr>
        </p:nvSpPr>
        <p:spPr/>
        <p:txBody>
          <a:bodyPr/>
          <a:lstStyle/>
          <a:p>
            <a:fld id="{639AFFC1-E7EF-FE4A-A8C7-6502CB88083C}" type="slidenum">
              <a:rPr lang="sv-SE" smtClean="0"/>
              <a:t>‹#›</a:t>
            </a:fld>
            <a:endParaRPr lang="sv-SE"/>
          </a:p>
        </p:txBody>
      </p:sp>
    </p:spTree>
    <p:extLst>
      <p:ext uri="{BB962C8B-B14F-4D97-AF65-F5344CB8AC3E}">
        <p14:creationId xmlns:p14="http://schemas.microsoft.com/office/powerpoint/2010/main" val="3259085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05010DD-3272-DD62-857F-21A3C7C0AECE}"/>
              </a:ext>
            </a:extLst>
          </p:cNvPr>
          <p:cNvSpPr>
            <a:spLocks noGrp="1"/>
          </p:cNvSpPr>
          <p:nvPr>
            <p:ph type="dt" sz="half" idx="10"/>
          </p:nvPr>
        </p:nvSpPr>
        <p:spPr/>
        <p:txBody>
          <a:bodyPr/>
          <a:lstStyle/>
          <a:p>
            <a:fld id="{D16B9BB7-E10A-334B-9748-5013C1E1E27A}" type="datetimeFigureOut">
              <a:rPr lang="sv-SE" smtClean="0"/>
              <a:t>2026-05-27</a:t>
            </a:fld>
            <a:endParaRPr lang="sv-SE"/>
          </a:p>
        </p:txBody>
      </p:sp>
      <p:sp>
        <p:nvSpPr>
          <p:cNvPr id="3" name="Platshållare för sidfot 2">
            <a:extLst>
              <a:ext uri="{FF2B5EF4-FFF2-40B4-BE49-F238E27FC236}">
                <a16:creationId xmlns:a16="http://schemas.microsoft.com/office/drawing/2014/main" id="{DE213AE7-7E16-AD24-4EE6-29A1BAA5119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23C95C8E-4F42-AA3B-5809-65CEC4D1F599}"/>
              </a:ext>
            </a:extLst>
          </p:cNvPr>
          <p:cNvSpPr>
            <a:spLocks noGrp="1"/>
          </p:cNvSpPr>
          <p:nvPr>
            <p:ph type="sldNum" sz="quarter" idx="12"/>
          </p:nvPr>
        </p:nvSpPr>
        <p:spPr/>
        <p:txBody>
          <a:bodyPr/>
          <a:lstStyle/>
          <a:p>
            <a:fld id="{639AFFC1-E7EF-FE4A-A8C7-6502CB88083C}" type="slidenum">
              <a:rPr lang="sv-SE" smtClean="0"/>
              <a:t>‹#›</a:t>
            </a:fld>
            <a:endParaRPr lang="sv-SE"/>
          </a:p>
        </p:txBody>
      </p:sp>
    </p:spTree>
    <p:extLst>
      <p:ext uri="{BB962C8B-B14F-4D97-AF65-F5344CB8AC3E}">
        <p14:creationId xmlns:p14="http://schemas.microsoft.com/office/powerpoint/2010/main" val="3730364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resentatö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C90D2B-6790-AF46-2C67-B6359C28923A}"/>
              </a:ext>
            </a:extLst>
          </p:cNvPr>
          <p:cNvSpPr>
            <a:spLocks noGrp="1"/>
          </p:cNvSpPr>
          <p:nvPr>
            <p:ph type="title" hasCustomPrompt="1"/>
          </p:nvPr>
        </p:nvSpPr>
        <p:spPr>
          <a:xfrm>
            <a:off x="634999" y="2466975"/>
            <a:ext cx="5365751" cy="1376610"/>
          </a:xfrm>
        </p:spPr>
        <p:txBody>
          <a:bodyPr anchor="b"/>
          <a:lstStyle/>
          <a:p>
            <a:r>
              <a:rPr lang="sv-SE" dirty="0"/>
              <a:t>Namn Efternamn</a:t>
            </a:r>
          </a:p>
        </p:txBody>
      </p:sp>
      <p:sp>
        <p:nvSpPr>
          <p:cNvPr id="7" name="Platshållare för text 11">
            <a:extLst>
              <a:ext uri="{FF2B5EF4-FFF2-40B4-BE49-F238E27FC236}">
                <a16:creationId xmlns:a16="http://schemas.microsoft.com/office/drawing/2014/main" id="{4BCA07D5-F4E3-D8FD-CE35-070BE0543567}"/>
              </a:ext>
            </a:extLst>
          </p:cNvPr>
          <p:cNvSpPr>
            <a:spLocks noGrp="1"/>
          </p:cNvSpPr>
          <p:nvPr>
            <p:ph type="body" sz="quarter" idx="14" hasCustomPrompt="1"/>
          </p:nvPr>
        </p:nvSpPr>
        <p:spPr>
          <a:xfrm>
            <a:off x="635000" y="4069115"/>
            <a:ext cx="4254500" cy="306388"/>
          </a:xfrm>
        </p:spPr>
        <p:txBody>
          <a:bodyPr>
            <a:noAutofit/>
          </a:bodyPr>
          <a:lstStyle>
            <a:lvl1pPr marL="0" indent="0">
              <a:buNone/>
              <a:defRPr sz="12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Titel</a:t>
            </a:r>
          </a:p>
        </p:txBody>
      </p:sp>
      <p:sp>
        <p:nvSpPr>
          <p:cNvPr id="8" name="Platshållare för text 11">
            <a:extLst>
              <a:ext uri="{FF2B5EF4-FFF2-40B4-BE49-F238E27FC236}">
                <a16:creationId xmlns:a16="http://schemas.microsoft.com/office/drawing/2014/main" id="{F7AA4600-0BAF-102C-E99A-8A6D17B1F517}"/>
              </a:ext>
            </a:extLst>
          </p:cNvPr>
          <p:cNvSpPr>
            <a:spLocks noGrp="1"/>
          </p:cNvSpPr>
          <p:nvPr>
            <p:ph type="body" sz="quarter" idx="15" hasCustomPrompt="1"/>
          </p:nvPr>
        </p:nvSpPr>
        <p:spPr>
          <a:xfrm>
            <a:off x="635000" y="4527550"/>
            <a:ext cx="4254500" cy="1695450"/>
          </a:xfrm>
        </p:spPr>
        <p:txBody>
          <a:bodyPr>
            <a:noAutofit/>
          </a:bodyPr>
          <a:lstStyle>
            <a:lvl1pPr marL="0" indent="0">
              <a:buNone/>
              <a:defRPr sz="12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Kontaktuppgifter/kort om</a:t>
            </a:r>
          </a:p>
        </p:txBody>
      </p:sp>
      <p:sp>
        <p:nvSpPr>
          <p:cNvPr id="6" name="Platshållare för bild 7">
            <a:extLst>
              <a:ext uri="{FF2B5EF4-FFF2-40B4-BE49-F238E27FC236}">
                <a16:creationId xmlns:a16="http://schemas.microsoft.com/office/drawing/2014/main" id="{4E250B3A-69F0-1E42-F240-AE0A32A93CDF}"/>
              </a:ext>
            </a:extLst>
          </p:cNvPr>
          <p:cNvSpPr>
            <a:spLocks noGrp="1"/>
          </p:cNvSpPr>
          <p:nvPr>
            <p:ph type="pic" sz="quarter" idx="13" hasCustomPrompt="1"/>
          </p:nvPr>
        </p:nvSpPr>
        <p:spPr>
          <a:xfrm>
            <a:off x="6635750" y="635000"/>
            <a:ext cx="4921250" cy="5588000"/>
          </a:xfrm>
          <a:noFill/>
        </p:spPr>
        <p:txBody>
          <a:bodyPr anchor="ctr"/>
          <a:lstStyle>
            <a:lvl1pPr marL="0" indent="0" algn="ctr">
              <a:buNone/>
              <a:defRPr/>
            </a:lvl1pPr>
          </a:lstStyle>
          <a:p>
            <a:r>
              <a:rPr lang="sv-SE" dirty="0"/>
              <a:t>Infoga bild</a:t>
            </a:r>
          </a:p>
        </p:txBody>
      </p:sp>
      <p:sp>
        <p:nvSpPr>
          <p:cNvPr id="3" name="Platshållare för datum 2">
            <a:extLst>
              <a:ext uri="{FF2B5EF4-FFF2-40B4-BE49-F238E27FC236}">
                <a16:creationId xmlns:a16="http://schemas.microsoft.com/office/drawing/2014/main" id="{E27BA7DE-59F0-5283-EE51-4AFD485F56DD}"/>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42733645-289A-6DAD-8F37-C80EBBE25E1D}"/>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BB211C63-4030-7545-4A43-37DBE585B4C2}"/>
              </a:ext>
            </a:extLst>
          </p:cNvPr>
          <p:cNvSpPr>
            <a:spLocks noGrp="1"/>
          </p:cNvSpPr>
          <p:nvPr>
            <p:ph type="sldNum" sz="quarter" idx="12"/>
          </p:nvPr>
        </p:nvSpPr>
        <p:spPr/>
        <p:txBody>
          <a:bodyPr/>
          <a:lstStyle/>
          <a:p>
            <a:fld id="{639AFFC1-E7EF-FE4A-A8C7-6502CB88083C}" type="slidenum">
              <a:rPr lang="sv-SE" smtClean="0"/>
              <a:pPr/>
              <a:t>‹#›</a:t>
            </a:fld>
            <a:endParaRPr lang="sv-SE"/>
          </a:p>
        </p:txBody>
      </p:sp>
    </p:spTree>
    <p:extLst>
      <p:ext uri="{BB962C8B-B14F-4D97-AF65-F5344CB8AC3E}">
        <p14:creationId xmlns:p14="http://schemas.microsoft.com/office/powerpoint/2010/main" val="6995148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et två personer">
    <p:spTree>
      <p:nvGrpSpPr>
        <p:cNvPr id="1" name=""/>
        <p:cNvGrpSpPr/>
        <p:nvPr/>
      </p:nvGrpSpPr>
      <p:grpSpPr>
        <a:xfrm>
          <a:off x="0" y="0"/>
          <a:ext cx="0" cy="0"/>
          <a:chOff x="0" y="0"/>
          <a:chExt cx="0" cy="0"/>
        </a:xfrm>
      </p:grpSpPr>
      <p:sp>
        <p:nvSpPr>
          <p:cNvPr id="7" name="Platshållare för text 11">
            <a:extLst>
              <a:ext uri="{FF2B5EF4-FFF2-40B4-BE49-F238E27FC236}">
                <a16:creationId xmlns:a16="http://schemas.microsoft.com/office/drawing/2014/main" id="{F03E9876-D487-8B91-EB46-9914E522B489}"/>
              </a:ext>
            </a:extLst>
          </p:cNvPr>
          <p:cNvSpPr>
            <a:spLocks noGrp="1"/>
          </p:cNvSpPr>
          <p:nvPr>
            <p:ph type="body" sz="quarter" idx="14" hasCustomPrompt="1"/>
          </p:nvPr>
        </p:nvSpPr>
        <p:spPr>
          <a:xfrm>
            <a:off x="2306212" y="4727196"/>
            <a:ext cx="3143249" cy="413130"/>
          </a:xfrm>
        </p:spPr>
        <p:txBody>
          <a:bodyPr anchor="b"/>
          <a:lstStyle>
            <a:lvl1pPr marL="0" indent="0">
              <a:buNone/>
              <a:defRPr>
                <a:solidFill>
                  <a:schemeClr val="tx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Namn Efternamn</a:t>
            </a:r>
          </a:p>
        </p:txBody>
      </p:sp>
      <p:sp>
        <p:nvSpPr>
          <p:cNvPr id="8" name="Platshållare för text 11">
            <a:extLst>
              <a:ext uri="{FF2B5EF4-FFF2-40B4-BE49-F238E27FC236}">
                <a16:creationId xmlns:a16="http://schemas.microsoft.com/office/drawing/2014/main" id="{9C387C8E-7C1D-7550-C38E-BE1169C657FE}"/>
              </a:ext>
            </a:extLst>
          </p:cNvPr>
          <p:cNvSpPr>
            <a:spLocks noGrp="1"/>
          </p:cNvSpPr>
          <p:nvPr>
            <p:ph type="body" sz="quarter" idx="15" hasCustomPrompt="1"/>
          </p:nvPr>
        </p:nvSpPr>
        <p:spPr>
          <a:xfrm>
            <a:off x="2306212" y="5232837"/>
            <a:ext cx="3143249" cy="306388"/>
          </a:xfrm>
        </p:spPr>
        <p:txBody>
          <a:bodyPr>
            <a:noAutofit/>
          </a:bodyPr>
          <a:lstStyle>
            <a:lvl1pPr marL="0" indent="0">
              <a:buNone/>
              <a:defRPr sz="12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Titel</a:t>
            </a:r>
          </a:p>
        </p:txBody>
      </p:sp>
      <p:sp>
        <p:nvSpPr>
          <p:cNvPr id="6" name="Platshållare för bild 7">
            <a:extLst>
              <a:ext uri="{FF2B5EF4-FFF2-40B4-BE49-F238E27FC236}">
                <a16:creationId xmlns:a16="http://schemas.microsoft.com/office/drawing/2014/main" id="{BCBA7920-255B-4569-0394-B2183A7EFA7C}"/>
              </a:ext>
            </a:extLst>
          </p:cNvPr>
          <p:cNvSpPr>
            <a:spLocks noGrp="1"/>
          </p:cNvSpPr>
          <p:nvPr>
            <p:ph type="pic" sz="quarter" idx="13" hasCustomPrompt="1"/>
          </p:nvPr>
        </p:nvSpPr>
        <p:spPr>
          <a:xfrm>
            <a:off x="2306212" y="1487488"/>
            <a:ext cx="3143249" cy="3155951"/>
          </a:xfrm>
          <a:noFill/>
        </p:spPr>
        <p:txBody>
          <a:bodyPr anchor="ctr"/>
          <a:lstStyle>
            <a:lvl1pPr marL="0" indent="0" algn="ctr">
              <a:buNone/>
              <a:defRPr/>
            </a:lvl1pPr>
          </a:lstStyle>
          <a:p>
            <a:r>
              <a:rPr lang="sv-SE" dirty="0"/>
              <a:t>Infoga bild</a:t>
            </a:r>
          </a:p>
        </p:txBody>
      </p:sp>
      <p:sp>
        <p:nvSpPr>
          <p:cNvPr id="11" name="Platshållare för text 11">
            <a:extLst>
              <a:ext uri="{FF2B5EF4-FFF2-40B4-BE49-F238E27FC236}">
                <a16:creationId xmlns:a16="http://schemas.microsoft.com/office/drawing/2014/main" id="{D2DDC4DA-25A7-5154-81E9-F16171EA5C7A}"/>
              </a:ext>
            </a:extLst>
          </p:cNvPr>
          <p:cNvSpPr>
            <a:spLocks noGrp="1"/>
          </p:cNvSpPr>
          <p:nvPr>
            <p:ph type="body" sz="quarter" idx="17" hasCustomPrompt="1"/>
          </p:nvPr>
        </p:nvSpPr>
        <p:spPr>
          <a:xfrm>
            <a:off x="6742539" y="4727196"/>
            <a:ext cx="3143249" cy="413130"/>
          </a:xfrm>
        </p:spPr>
        <p:txBody>
          <a:bodyPr anchor="b"/>
          <a:lstStyle>
            <a:lvl1pPr marL="0" indent="0">
              <a:buNone/>
              <a:defRPr>
                <a:solidFill>
                  <a:schemeClr val="tx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Namn Efternamn</a:t>
            </a:r>
          </a:p>
        </p:txBody>
      </p:sp>
      <p:sp>
        <p:nvSpPr>
          <p:cNvPr id="12" name="Platshållare för text 11">
            <a:extLst>
              <a:ext uri="{FF2B5EF4-FFF2-40B4-BE49-F238E27FC236}">
                <a16:creationId xmlns:a16="http://schemas.microsoft.com/office/drawing/2014/main" id="{0D340BD4-733C-82C5-276D-9E8F084229E2}"/>
              </a:ext>
            </a:extLst>
          </p:cNvPr>
          <p:cNvSpPr>
            <a:spLocks noGrp="1"/>
          </p:cNvSpPr>
          <p:nvPr>
            <p:ph type="body" sz="quarter" idx="18" hasCustomPrompt="1"/>
          </p:nvPr>
        </p:nvSpPr>
        <p:spPr>
          <a:xfrm>
            <a:off x="6742539" y="5232837"/>
            <a:ext cx="3143249" cy="306388"/>
          </a:xfrm>
        </p:spPr>
        <p:txBody>
          <a:bodyPr>
            <a:noAutofit/>
          </a:bodyPr>
          <a:lstStyle>
            <a:lvl1pPr marL="0" indent="0">
              <a:buNone/>
              <a:defRPr sz="12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Titel</a:t>
            </a:r>
          </a:p>
        </p:txBody>
      </p:sp>
      <p:sp>
        <p:nvSpPr>
          <p:cNvPr id="5" name="Platshållare för bildnummer 4">
            <a:extLst>
              <a:ext uri="{FF2B5EF4-FFF2-40B4-BE49-F238E27FC236}">
                <a16:creationId xmlns:a16="http://schemas.microsoft.com/office/drawing/2014/main" id="{AB3C217E-7D36-C260-3AE8-042FEF9CBFB4}"/>
              </a:ext>
            </a:extLst>
          </p:cNvPr>
          <p:cNvSpPr>
            <a:spLocks noGrp="1"/>
          </p:cNvSpPr>
          <p:nvPr>
            <p:ph type="sldNum" sz="quarter" idx="12"/>
          </p:nvPr>
        </p:nvSpPr>
        <p:spPr/>
        <p:txBody>
          <a:bodyPr/>
          <a:lstStyle/>
          <a:p>
            <a:fld id="{639AFFC1-E7EF-FE4A-A8C7-6502CB88083C}" type="slidenum">
              <a:rPr lang="sv-SE" smtClean="0"/>
              <a:pPr/>
              <a:t>‹#›</a:t>
            </a:fld>
            <a:endParaRPr lang="sv-SE"/>
          </a:p>
        </p:txBody>
      </p:sp>
      <p:sp>
        <p:nvSpPr>
          <p:cNvPr id="3" name="Platshållare för datum 2">
            <a:extLst>
              <a:ext uri="{FF2B5EF4-FFF2-40B4-BE49-F238E27FC236}">
                <a16:creationId xmlns:a16="http://schemas.microsoft.com/office/drawing/2014/main" id="{B10B740F-A8E2-3BD0-7AD3-00348B213F68}"/>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574668F8-BC4C-504B-FC0E-1BD258A5DE16}"/>
              </a:ext>
            </a:extLst>
          </p:cNvPr>
          <p:cNvSpPr>
            <a:spLocks noGrp="1"/>
          </p:cNvSpPr>
          <p:nvPr>
            <p:ph type="ftr" sz="quarter" idx="11"/>
          </p:nvPr>
        </p:nvSpPr>
        <p:spPr/>
        <p:txBody>
          <a:bodyPr/>
          <a:lstStyle/>
          <a:p>
            <a:endParaRPr lang="sv-SE" dirty="0"/>
          </a:p>
        </p:txBody>
      </p:sp>
      <p:sp>
        <p:nvSpPr>
          <p:cNvPr id="10" name="Platshållare för bild 7">
            <a:extLst>
              <a:ext uri="{FF2B5EF4-FFF2-40B4-BE49-F238E27FC236}">
                <a16:creationId xmlns:a16="http://schemas.microsoft.com/office/drawing/2014/main" id="{E5361ED6-D836-698B-D529-C25D1A5136B6}"/>
              </a:ext>
            </a:extLst>
          </p:cNvPr>
          <p:cNvSpPr>
            <a:spLocks noGrp="1"/>
          </p:cNvSpPr>
          <p:nvPr>
            <p:ph type="pic" sz="quarter" idx="16" hasCustomPrompt="1"/>
          </p:nvPr>
        </p:nvSpPr>
        <p:spPr>
          <a:xfrm>
            <a:off x="6742539" y="1487488"/>
            <a:ext cx="3143249" cy="3155951"/>
          </a:xfrm>
          <a:noFill/>
        </p:spPr>
        <p:txBody>
          <a:bodyPr anchor="ctr"/>
          <a:lstStyle>
            <a:lvl1pPr marL="0" indent="0" algn="ctr">
              <a:buNone/>
              <a:defRPr/>
            </a:lvl1pPr>
          </a:lstStyle>
          <a:p>
            <a:r>
              <a:rPr lang="sv-SE" dirty="0"/>
              <a:t>Infoga bild</a:t>
            </a:r>
          </a:p>
        </p:txBody>
      </p:sp>
    </p:spTree>
    <p:extLst>
      <p:ext uri="{BB962C8B-B14F-4D97-AF65-F5344CB8AC3E}">
        <p14:creationId xmlns:p14="http://schemas.microsoft.com/office/powerpoint/2010/main" val="35847690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et fyra personer">
    <p:spTree>
      <p:nvGrpSpPr>
        <p:cNvPr id="1" name=""/>
        <p:cNvGrpSpPr/>
        <p:nvPr/>
      </p:nvGrpSpPr>
      <p:grpSpPr>
        <a:xfrm>
          <a:off x="0" y="0"/>
          <a:ext cx="0" cy="0"/>
          <a:chOff x="0" y="0"/>
          <a:chExt cx="0" cy="0"/>
        </a:xfrm>
      </p:grpSpPr>
      <p:sp>
        <p:nvSpPr>
          <p:cNvPr id="7" name="Platshållare för text 11">
            <a:extLst>
              <a:ext uri="{FF2B5EF4-FFF2-40B4-BE49-F238E27FC236}">
                <a16:creationId xmlns:a16="http://schemas.microsoft.com/office/drawing/2014/main" id="{F03E9876-D487-8B91-EB46-9914E522B489}"/>
              </a:ext>
            </a:extLst>
          </p:cNvPr>
          <p:cNvSpPr>
            <a:spLocks noGrp="1"/>
          </p:cNvSpPr>
          <p:nvPr>
            <p:ph type="body" sz="quarter" idx="14" hasCustomPrompt="1"/>
          </p:nvPr>
        </p:nvSpPr>
        <p:spPr>
          <a:xfrm>
            <a:off x="635001" y="4295163"/>
            <a:ext cx="2547169" cy="348275"/>
          </a:xfrm>
        </p:spPr>
        <p:txBody>
          <a:bodyPr anchor="b"/>
          <a:lstStyle>
            <a:lvl1pPr marL="0" indent="0">
              <a:buNone/>
              <a:defRPr sz="1600">
                <a:solidFill>
                  <a:schemeClr val="tx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Namn Efternamn</a:t>
            </a:r>
          </a:p>
        </p:txBody>
      </p:sp>
      <p:sp>
        <p:nvSpPr>
          <p:cNvPr id="8" name="Platshållare för text 11">
            <a:extLst>
              <a:ext uri="{FF2B5EF4-FFF2-40B4-BE49-F238E27FC236}">
                <a16:creationId xmlns:a16="http://schemas.microsoft.com/office/drawing/2014/main" id="{9C387C8E-7C1D-7550-C38E-BE1169C657FE}"/>
              </a:ext>
            </a:extLst>
          </p:cNvPr>
          <p:cNvSpPr>
            <a:spLocks noGrp="1"/>
          </p:cNvSpPr>
          <p:nvPr>
            <p:ph type="body" sz="quarter" idx="15" hasCustomPrompt="1"/>
          </p:nvPr>
        </p:nvSpPr>
        <p:spPr>
          <a:xfrm>
            <a:off x="635001" y="4752340"/>
            <a:ext cx="2547169" cy="306388"/>
          </a:xfrm>
        </p:spPr>
        <p:txBody>
          <a:bodyPr>
            <a:noAutofit/>
          </a:bodyPr>
          <a:lstStyle>
            <a:lvl1pPr marL="0" indent="0">
              <a:buNone/>
              <a:defRPr sz="11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Titel</a:t>
            </a:r>
          </a:p>
        </p:txBody>
      </p:sp>
      <p:sp>
        <p:nvSpPr>
          <p:cNvPr id="6" name="Platshållare för bild 7">
            <a:extLst>
              <a:ext uri="{FF2B5EF4-FFF2-40B4-BE49-F238E27FC236}">
                <a16:creationId xmlns:a16="http://schemas.microsoft.com/office/drawing/2014/main" id="{BCBA7920-255B-4569-0394-B2183A7EFA7C}"/>
              </a:ext>
            </a:extLst>
          </p:cNvPr>
          <p:cNvSpPr>
            <a:spLocks noGrp="1"/>
          </p:cNvSpPr>
          <p:nvPr>
            <p:ph type="pic" sz="quarter" idx="13" hasCustomPrompt="1"/>
          </p:nvPr>
        </p:nvSpPr>
        <p:spPr>
          <a:xfrm>
            <a:off x="640786" y="1650452"/>
            <a:ext cx="2547169" cy="2557462"/>
          </a:xfrm>
          <a:noFill/>
        </p:spPr>
        <p:txBody>
          <a:bodyPr anchor="ctr"/>
          <a:lstStyle>
            <a:lvl1pPr marL="0" indent="0" algn="ctr">
              <a:buNone/>
              <a:defRPr/>
            </a:lvl1pPr>
          </a:lstStyle>
          <a:p>
            <a:r>
              <a:rPr lang="sv-SE" dirty="0"/>
              <a:t>Infoga bild</a:t>
            </a:r>
          </a:p>
        </p:txBody>
      </p:sp>
      <p:sp>
        <p:nvSpPr>
          <p:cNvPr id="11" name="Platshållare för text 11">
            <a:extLst>
              <a:ext uri="{FF2B5EF4-FFF2-40B4-BE49-F238E27FC236}">
                <a16:creationId xmlns:a16="http://schemas.microsoft.com/office/drawing/2014/main" id="{D2DDC4DA-25A7-5154-81E9-F16171EA5C7A}"/>
              </a:ext>
            </a:extLst>
          </p:cNvPr>
          <p:cNvSpPr>
            <a:spLocks noGrp="1"/>
          </p:cNvSpPr>
          <p:nvPr>
            <p:ph type="body" sz="quarter" idx="17" hasCustomPrompt="1"/>
          </p:nvPr>
        </p:nvSpPr>
        <p:spPr>
          <a:xfrm>
            <a:off x="3428540" y="4295163"/>
            <a:ext cx="2547169" cy="348275"/>
          </a:xfrm>
        </p:spPr>
        <p:txBody>
          <a:bodyPr anchor="b"/>
          <a:lstStyle>
            <a:lvl1pPr marL="0" indent="0">
              <a:buNone/>
              <a:defRPr sz="1600">
                <a:solidFill>
                  <a:schemeClr val="tx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Namn Efternamn</a:t>
            </a:r>
          </a:p>
        </p:txBody>
      </p:sp>
      <p:sp>
        <p:nvSpPr>
          <p:cNvPr id="12" name="Platshållare för text 11">
            <a:extLst>
              <a:ext uri="{FF2B5EF4-FFF2-40B4-BE49-F238E27FC236}">
                <a16:creationId xmlns:a16="http://schemas.microsoft.com/office/drawing/2014/main" id="{0D340BD4-733C-82C5-276D-9E8F084229E2}"/>
              </a:ext>
            </a:extLst>
          </p:cNvPr>
          <p:cNvSpPr>
            <a:spLocks noGrp="1"/>
          </p:cNvSpPr>
          <p:nvPr>
            <p:ph type="body" sz="quarter" idx="18" hasCustomPrompt="1"/>
          </p:nvPr>
        </p:nvSpPr>
        <p:spPr>
          <a:xfrm>
            <a:off x="3428540" y="4752340"/>
            <a:ext cx="2547169" cy="306388"/>
          </a:xfrm>
        </p:spPr>
        <p:txBody>
          <a:bodyPr>
            <a:noAutofit/>
          </a:bodyPr>
          <a:lstStyle>
            <a:lvl1pPr marL="0" indent="0">
              <a:buNone/>
              <a:defRPr sz="11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Titel</a:t>
            </a:r>
          </a:p>
        </p:txBody>
      </p:sp>
      <p:sp>
        <p:nvSpPr>
          <p:cNvPr id="10" name="Platshållare för bild 7">
            <a:extLst>
              <a:ext uri="{FF2B5EF4-FFF2-40B4-BE49-F238E27FC236}">
                <a16:creationId xmlns:a16="http://schemas.microsoft.com/office/drawing/2014/main" id="{E5361ED6-D836-698B-D529-C25D1A5136B6}"/>
              </a:ext>
            </a:extLst>
          </p:cNvPr>
          <p:cNvSpPr>
            <a:spLocks noGrp="1"/>
          </p:cNvSpPr>
          <p:nvPr>
            <p:ph type="pic" sz="quarter" idx="16" hasCustomPrompt="1"/>
          </p:nvPr>
        </p:nvSpPr>
        <p:spPr>
          <a:xfrm>
            <a:off x="3428540" y="1650452"/>
            <a:ext cx="2547169" cy="2557462"/>
          </a:xfrm>
          <a:noFill/>
        </p:spPr>
        <p:txBody>
          <a:bodyPr anchor="ctr"/>
          <a:lstStyle>
            <a:lvl1pPr marL="0" indent="0" algn="ctr">
              <a:buNone/>
              <a:defRPr/>
            </a:lvl1pPr>
          </a:lstStyle>
          <a:p>
            <a:r>
              <a:rPr lang="sv-SE" dirty="0"/>
              <a:t>Infoga bild</a:t>
            </a:r>
          </a:p>
        </p:txBody>
      </p:sp>
      <p:sp>
        <p:nvSpPr>
          <p:cNvPr id="13" name="Platshållare för text 11">
            <a:extLst>
              <a:ext uri="{FF2B5EF4-FFF2-40B4-BE49-F238E27FC236}">
                <a16:creationId xmlns:a16="http://schemas.microsoft.com/office/drawing/2014/main" id="{E56AAB59-554A-202F-61E6-48726DC5EF1E}"/>
              </a:ext>
            </a:extLst>
          </p:cNvPr>
          <p:cNvSpPr>
            <a:spLocks noGrp="1"/>
          </p:cNvSpPr>
          <p:nvPr>
            <p:ph type="body" sz="quarter" idx="21" hasCustomPrompt="1"/>
          </p:nvPr>
        </p:nvSpPr>
        <p:spPr>
          <a:xfrm>
            <a:off x="6221323" y="4295163"/>
            <a:ext cx="2547169" cy="348275"/>
          </a:xfrm>
        </p:spPr>
        <p:txBody>
          <a:bodyPr anchor="b"/>
          <a:lstStyle>
            <a:lvl1pPr marL="0" indent="0">
              <a:buNone/>
              <a:defRPr sz="1600">
                <a:solidFill>
                  <a:schemeClr val="tx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Namn Efternamn</a:t>
            </a:r>
          </a:p>
        </p:txBody>
      </p:sp>
      <p:sp>
        <p:nvSpPr>
          <p:cNvPr id="14" name="Platshållare för text 11">
            <a:extLst>
              <a:ext uri="{FF2B5EF4-FFF2-40B4-BE49-F238E27FC236}">
                <a16:creationId xmlns:a16="http://schemas.microsoft.com/office/drawing/2014/main" id="{8E4137A0-F343-B625-501E-0A72C1A76AE4}"/>
              </a:ext>
            </a:extLst>
          </p:cNvPr>
          <p:cNvSpPr>
            <a:spLocks noGrp="1"/>
          </p:cNvSpPr>
          <p:nvPr>
            <p:ph type="body" sz="quarter" idx="22" hasCustomPrompt="1"/>
          </p:nvPr>
        </p:nvSpPr>
        <p:spPr>
          <a:xfrm>
            <a:off x="6221323" y="4752340"/>
            <a:ext cx="2547169" cy="306388"/>
          </a:xfrm>
        </p:spPr>
        <p:txBody>
          <a:bodyPr>
            <a:noAutofit/>
          </a:bodyPr>
          <a:lstStyle>
            <a:lvl1pPr marL="0" indent="0">
              <a:buNone/>
              <a:defRPr sz="11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Titel</a:t>
            </a:r>
          </a:p>
        </p:txBody>
      </p:sp>
      <p:sp>
        <p:nvSpPr>
          <p:cNvPr id="15" name="Platshållare för text 11">
            <a:extLst>
              <a:ext uri="{FF2B5EF4-FFF2-40B4-BE49-F238E27FC236}">
                <a16:creationId xmlns:a16="http://schemas.microsoft.com/office/drawing/2014/main" id="{8A67BD8B-0737-E7E6-D5C7-91CE950D43DB}"/>
              </a:ext>
            </a:extLst>
          </p:cNvPr>
          <p:cNvSpPr>
            <a:spLocks noGrp="1"/>
          </p:cNvSpPr>
          <p:nvPr>
            <p:ph type="body" sz="quarter" idx="23" hasCustomPrompt="1"/>
          </p:nvPr>
        </p:nvSpPr>
        <p:spPr>
          <a:xfrm>
            <a:off x="9014862" y="4295163"/>
            <a:ext cx="2547169" cy="348275"/>
          </a:xfrm>
        </p:spPr>
        <p:txBody>
          <a:bodyPr anchor="b"/>
          <a:lstStyle>
            <a:lvl1pPr marL="0" indent="0">
              <a:buNone/>
              <a:defRPr sz="1600">
                <a:solidFill>
                  <a:schemeClr val="tx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Namn Efternamn</a:t>
            </a:r>
          </a:p>
        </p:txBody>
      </p:sp>
      <p:sp>
        <p:nvSpPr>
          <p:cNvPr id="16" name="Platshållare för text 11">
            <a:extLst>
              <a:ext uri="{FF2B5EF4-FFF2-40B4-BE49-F238E27FC236}">
                <a16:creationId xmlns:a16="http://schemas.microsoft.com/office/drawing/2014/main" id="{5BB085DC-37CD-C672-62D7-EF900640B2D3}"/>
              </a:ext>
            </a:extLst>
          </p:cNvPr>
          <p:cNvSpPr>
            <a:spLocks noGrp="1"/>
          </p:cNvSpPr>
          <p:nvPr>
            <p:ph type="body" sz="quarter" idx="24" hasCustomPrompt="1"/>
          </p:nvPr>
        </p:nvSpPr>
        <p:spPr>
          <a:xfrm>
            <a:off x="9014862" y="4752340"/>
            <a:ext cx="2547169" cy="306388"/>
          </a:xfrm>
        </p:spPr>
        <p:txBody>
          <a:bodyPr>
            <a:noAutofit/>
          </a:bodyPr>
          <a:lstStyle>
            <a:lvl1pPr marL="0" indent="0">
              <a:buNone/>
              <a:defRPr sz="11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Titel</a:t>
            </a:r>
          </a:p>
        </p:txBody>
      </p:sp>
      <p:sp>
        <p:nvSpPr>
          <p:cNvPr id="9" name="Platshållare för bild 7">
            <a:extLst>
              <a:ext uri="{FF2B5EF4-FFF2-40B4-BE49-F238E27FC236}">
                <a16:creationId xmlns:a16="http://schemas.microsoft.com/office/drawing/2014/main" id="{73200270-6E73-93CA-5F2C-353F947B3C42}"/>
              </a:ext>
            </a:extLst>
          </p:cNvPr>
          <p:cNvSpPr>
            <a:spLocks noGrp="1"/>
          </p:cNvSpPr>
          <p:nvPr>
            <p:ph type="pic" sz="quarter" idx="20" hasCustomPrompt="1"/>
          </p:nvPr>
        </p:nvSpPr>
        <p:spPr>
          <a:xfrm>
            <a:off x="9004047" y="1650452"/>
            <a:ext cx="2547169" cy="2557462"/>
          </a:xfrm>
          <a:noFill/>
        </p:spPr>
        <p:txBody>
          <a:bodyPr anchor="ctr"/>
          <a:lstStyle>
            <a:lvl1pPr marL="0" indent="0" algn="ctr">
              <a:buNone/>
              <a:defRPr/>
            </a:lvl1pPr>
          </a:lstStyle>
          <a:p>
            <a:r>
              <a:rPr lang="sv-SE" dirty="0"/>
              <a:t>Infoga bild</a:t>
            </a:r>
          </a:p>
        </p:txBody>
      </p:sp>
      <p:sp>
        <p:nvSpPr>
          <p:cNvPr id="2" name="Platshållare för bild 7">
            <a:extLst>
              <a:ext uri="{FF2B5EF4-FFF2-40B4-BE49-F238E27FC236}">
                <a16:creationId xmlns:a16="http://schemas.microsoft.com/office/drawing/2014/main" id="{D29BFD17-3768-CAA8-E571-AB6B83290D64}"/>
              </a:ext>
            </a:extLst>
          </p:cNvPr>
          <p:cNvSpPr>
            <a:spLocks noGrp="1"/>
          </p:cNvSpPr>
          <p:nvPr>
            <p:ph type="pic" sz="quarter" idx="19" hasCustomPrompt="1"/>
          </p:nvPr>
        </p:nvSpPr>
        <p:spPr>
          <a:xfrm>
            <a:off x="6216294" y="1650452"/>
            <a:ext cx="2547169" cy="2557462"/>
          </a:xfrm>
          <a:noFill/>
        </p:spPr>
        <p:txBody>
          <a:bodyPr anchor="ctr"/>
          <a:lstStyle>
            <a:lvl1pPr marL="0" indent="0" algn="ctr">
              <a:buNone/>
              <a:defRPr/>
            </a:lvl1pPr>
          </a:lstStyle>
          <a:p>
            <a:r>
              <a:rPr lang="sv-SE" dirty="0"/>
              <a:t>Infoga bild</a:t>
            </a:r>
          </a:p>
        </p:txBody>
      </p:sp>
      <p:sp>
        <p:nvSpPr>
          <p:cNvPr id="3" name="Platshållare för datum 2">
            <a:extLst>
              <a:ext uri="{FF2B5EF4-FFF2-40B4-BE49-F238E27FC236}">
                <a16:creationId xmlns:a16="http://schemas.microsoft.com/office/drawing/2014/main" id="{B10B740F-A8E2-3BD0-7AD3-00348B213F68}"/>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574668F8-BC4C-504B-FC0E-1BD258A5DE16}"/>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AB3C217E-7D36-C260-3AE8-042FEF9CBFB4}"/>
              </a:ext>
            </a:extLst>
          </p:cNvPr>
          <p:cNvSpPr>
            <a:spLocks noGrp="1"/>
          </p:cNvSpPr>
          <p:nvPr>
            <p:ph type="sldNum" sz="quarter" idx="12"/>
          </p:nvPr>
        </p:nvSpPr>
        <p:spPr/>
        <p:txBody>
          <a:bodyPr/>
          <a:lstStyle/>
          <a:p>
            <a:fld id="{639AFFC1-E7EF-FE4A-A8C7-6502CB88083C}" type="slidenum">
              <a:rPr lang="sv-SE" smtClean="0"/>
              <a:pPr/>
              <a:t>‹#›</a:t>
            </a:fld>
            <a:endParaRPr lang="sv-SE"/>
          </a:p>
        </p:txBody>
      </p:sp>
    </p:spTree>
    <p:extLst>
      <p:ext uri="{BB962C8B-B14F-4D97-AF65-F5344CB8AC3E}">
        <p14:creationId xmlns:p14="http://schemas.microsoft.com/office/powerpoint/2010/main" val="36813509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vå bilder">
    <p:bg>
      <p:bgPr>
        <a:solidFill>
          <a:schemeClr val="accent3"/>
        </a:solidFill>
        <a:effectLst/>
      </p:bgPr>
    </p:bg>
    <p:spTree>
      <p:nvGrpSpPr>
        <p:cNvPr id="1" name=""/>
        <p:cNvGrpSpPr/>
        <p:nvPr/>
      </p:nvGrpSpPr>
      <p:grpSpPr>
        <a:xfrm>
          <a:off x="0" y="0"/>
          <a:ext cx="0" cy="0"/>
          <a:chOff x="0" y="0"/>
          <a:chExt cx="0" cy="0"/>
        </a:xfrm>
      </p:grpSpPr>
      <p:grpSp>
        <p:nvGrpSpPr>
          <p:cNvPr id="12" name="Grupp 11">
            <a:extLst>
              <a:ext uri="{FF2B5EF4-FFF2-40B4-BE49-F238E27FC236}">
                <a16:creationId xmlns:a16="http://schemas.microsoft.com/office/drawing/2014/main" id="{A18872A9-EA54-75D1-B4C1-5FDA9EBC8382}"/>
              </a:ext>
            </a:extLst>
          </p:cNvPr>
          <p:cNvGrpSpPr/>
          <p:nvPr userDrawn="1"/>
        </p:nvGrpSpPr>
        <p:grpSpPr>
          <a:xfrm>
            <a:off x="0" y="-1"/>
            <a:ext cx="10445750" cy="6858001"/>
            <a:chOff x="0" y="-1"/>
            <a:chExt cx="10445750" cy="6858001"/>
          </a:xfrm>
        </p:grpSpPr>
        <p:pic>
          <p:nvPicPr>
            <p:cNvPr id="10" name="Bild 9">
              <a:extLst>
                <a:ext uri="{FF2B5EF4-FFF2-40B4-BE49-F238E27FC236}">
                  <a16:creationId xmlns:a16="http://schemas.microsoft.com/office/drawing/2014/main" id="{18E43F0B-770B-83FB-BC5B-A756AD969A33}"/>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8333" t="22549" r="24219" b="1919"/>
            <a:stretch/>
          </p:blipFill>
          <p:spPr>
            <a:xfrm>
              <a:off x="0" y="1677988"/>
              <a:ext cx="8223250" cy="5180012"/>
            </a:xfrm>
            <a:prstGeom prst="rect">
              <a:avLst/>
            </a:prstGeom>
          </p:spPr>
        </p:pic>
        <p:pic>
          <p:nvPicPr>
            <p:cNvPr id="11" name="Bild 10">
              <a:extLst>
                <a:ext uri="{FF2B5EF4-FFF2-40B4-BE49-F238E27FC236}">
                  <a16:creationId xmlns:a16="http://schemas.microsoft.com/office/drawing/2014/main" id="{C0B272CA-D8E9-604E-5353-83E53CCC680B}"/>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l="67340" t="16299" r="7921" b="46342"/>
            <a:stretch/>
          </p:blipFill>
          <p:spPr>
            <a:xfrm>
              <a:off x="7429499" y="-1"/>
              <a:ext cx="3016251" cy="2562131"/>
            </a:xfrm>
            <a:prstGeom prst="rect">
              <a:avLst/>
            </a:prstGeom>
          </p:spPr>
        </p:pic>
      </p:grpSp>
      <p:sp>
        <p:nvSpPr>
          <p:cNvPr id="7" name="Platshållare för bild 7">
            <a:extLst>
              <a:ext uri="{FF2B5EF4-FFF2-40B4-BE49-F238E27FC236}">
                <a16:creationId xmlns:a16="http://schemas.microsoft.com/office/drawing/2014/main" id="{D9478AB3-9AE1-B0AD-E2D7-99163601DDE6}"/>
              </a:ext>
            </a:extLst>
          </p:cNvPr>
          <p:cNvSpPr>
            <a:spLocks noGrp="1"/>
          </p:cNvSpPr>
          <p:nvPr>
            <p:ph type="pic" sz="quarter" idx="14" hasCustomPrompt="1"/>
          </p:nvPr>
        </p:nvSpPr>
        <p:spPr>
          <a:xfrm>
            <a:off x="635000" y="635000"/>
            <a:ext cx="5143500" cy="5588000"/>
          </a:xfrm>
          <a:solidFill>
            <a:schemeClr val="bg1"/>
          </a:solidFill>
        </p:spPr>
        <p:txBody>
          <a:bodyPr anchor="ctr"/>
          <a:lstStyle>
            <a:lvl1pPr marL="0" indent="0" algn="ctr">
              <a:buNone/>
              <a:defRPr/>
            </a:lvl1pPr>
          </a:lstStyle>
          <a:p>
            <a:r>
              <a:rPr lang="sv-SE" dirty="0"/>
              <a:t>Infoga bild</a:t>
            </a:r>
          </a:p>
        </p:txBody>
      </p:sp>
      <p:sp>
        <p:nvSpPr>
          <p:cNvPr id="6" name="Platshållare för bild 7">
            <a:extLst>
              <a:ext uri="{FF2B5EF4-FFF2-40B4-BE49-F238E27FC236}">
                <a16:creationId xmlns:a16="http://schemas.microsoft.com/office/drawing/2014/main" id="{3E868BC9-32DA-11F7-E370-A9987A32A268}"/>
              </a:ext>
            </a:extLst>
          </p:cNvPr>
          <p:cNvSpPr>
            <a:spLocks noGrp="1"/>
          </p:cNvSpPr>
          <p:nvPr>
            <p:ph type="pic" sz="quarter" idx="13" hasCustomPrompt="1"/>
          </p:nvPr>
        </p:nvSpPr>
        <p:spPr>
          <a:xfrm>
            <a:off x="6413500" y="635000"/>
            <a:ext cx="5143500" cy="5588000"/>
          </a:xfrm>
          <a:solidFill>
            <a:schemeClr val="bg1"/>
          </a:solidFill>
        </p:spPr>
        <p:txBody>
          <a:bodyPr anchor="ctr"/>
          <a:lstStyle>
            <a:lvl1pPr marL="0" indent="0" algn="ctr">
              <a:buNone/>
              <a:defRPr/>
            </a:lvl1pPr>
          </a:lstStyle>
          <a:p>
            <a:r>
              <a:rPr lang="sv-SE" dirty="0"/>
              <a:t>Infoga bild</a:t>
            </a:r>
          </a:p>
        </p:txBody>
      </p:sp>
      <p:sp>
        <p:nvSpPr>
          <p:cNvPr id="3" name="Platshållare för datum 2">
            <a:extLst>
              <a:ext uri="{FF2B5EF4-FFF2-40B4-BE49-F238E27FC236}">
                <a16:creationId xmlns:a16="http://schemas.microsoft.com/office/drawing/2014/main" id="{3C54E4E8-CF43-34A1-EF39-355B6D4A699E}"/>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04FDFB31-26DD-8809-2812-699A643C506D}"/>
              </a:ext>
            </a:extLst>
          </p:cNvPr>
          <p:cNvSpPr>
            <a:spLocks noGrp="1"/>
          </p:cNvSpPr>
          <p:nvPr>
            <p:ph type="ftr" sz="quarter" idx="11"/>
          </p:nvPr>
        </p:nvSpPr>
        <p:spPr/>
        <p:txBody>
          <a:bodyPr/>
          <a:lstStyle/>
          <a:p>
            <a:endParaRPr lang="sv-SE" dirty="0"/>
          </a:p>
        </p:txBody>
      </p:sp>
      <p:pic>
        <p:nvPicPr>
          <p:cNvPr id="2" name="Bild 1">
            <a:extLst>
              <a:ext uri="{FF2B5EF4-FFF2-40B4-BE49-F238E27FC236}">
                <a16:creationId xmlns:a16="http://schemas.microsoft.com/office/drawing/2014/main" id="{8BBF3B77-B82A-50F0-A367-C500D2199D2B}"/>
              </a:ext>
            </a:extLst>
          </p:cNvPr>
          <p:cNvPicPr>
            <a:picLocks noChangeAspect="1"/>
          </p:cNvPicPr>
          <p:nvPr userDrawn="1"/>
        </p:nvPicPr>
        <p:blipFill>
          <a:blip>
            <a:extLst>
              <a:ext uri="{96DAC541-7B7A-43D3-8B79-37D633B846F1}">
                <asvg:svgBlip xmlns:asvg="http://schemas.microsoft.com/office/drawing/2016/SVG/main" r:embed="rId4"/>
              </a:ext>
            </a:extLst>
          </a:blip>
          <a:srcRect/>
          <a:stretch/>
        </p:blipFill>
        <p:spPr>
          <a:xfrm>
            <a:off x="689419" y="6440606"/>
            <a:ext cx="1176958" cy="225934"/>
          </a:xfrm>
          <a:prstGeom prst="rect">
            <a:avLst/>
          </a:prstGeom>
        </p:spPr>
      </p:pic>
      <p:sp>
        <p:nvSpPr>
          <p:cNvPr id="5" name="Platshållare för bildnummer 4">
            <a:extLst>
              <a:ext uri="{FF2B5EF4-FFF2-40B4-BE49-F238E27FC236}">
                <a16:creationId xmlns:a16="http://schemas.microsoft.com/office/drawing/2014/main" id="{CFC372B7-E47F-7796-9958-75723EAE0941}"/>
              </a:ext>
            </a:extLst>
          </p:cNvPr>
          <p:cNvSpPr>
            <a:spLocks noGrp="1"/>
          </p:cNvSpPr>
          <p:nvPr>
            <p:ph type="sldNum" sz="quarter" idx="12"/>
          </p:nvPr>
        </p:nvSpPr>
        <p:spPr/>
        <p:txBody>
          <a:bodyPr/>
          <a:lstStyle/>
          <a:p>
            <a:fld id="{639AFFC1-E7EF-FE4A-A8C7-6502CB88083C}" type="slidenum">
              <a:rPr lang="sv-SE" smtClean="0"/>
              <a:pPr/>
              <a:t>‹#›</a:t>
            </a:fld>
            <a:endParaRPr lang="sv-SE"/>
          </a:p>
        </p:txBody>
      </p:sp>
    </p:spTree>
    <p:extLst>
      <p:ext uri="{BB962C8B-B14F-4D97-AF65-F5344CB8AC3E}">
        <p14:creationId xmlns:p14="http://schemas.microsoft.com/office/powerpoint/2010/main" val="2711554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 med bild">
    <p:bg>
      <p:bgPr>
        <a:solidFill>
          <a:schemeClr val="accent3"/>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7B9638-9A58-1F3B-2547-4DE26B5FF9E5}"/>
              </a:ext>
            </a:extLst>
          </p:cNvPr>
          <p:cNvSpPr>
            <a:spLocks noGrp="1"/>
          </p:cNvSpPr>
          <p:nvPr>
            <p:ph type="ctrTitle" hasCustomPrompt="1"/>
          </p:nvPr>
        </p:nvSpPr>
        <p:spPr>
          <a:xfrm>
            <a:off x="635000" y="889001"/>
            <a:ext cx="5556250" cy="3392376"/>
          </a:xfrm>
        </p:spPr>
        <p:txBody>
          <a:bodyPr anchor="b">
            <a:noAutofit/>
          </a:bodyPr>
          <a:lstStyle>
            <a:lvl1pPr algn="l">
              <a:defRPr sz="5600"/>
            </a:lvl1pPr>
          </a:lstStyle>
          <a:p>
            <a:r>
              <a:rPr lang="sv-SE" dirty="0"/>
              <a:t>Här är en rubrik </a:t>
            </a:r>
            <a:br>
              <a:rPr lang="sv-SE" dirty="0"/>
            </a:br>
            <a:r>
              <a:rPr lang="sv-SE" dirty="0"/>
              <a:t>på 1-3 rader</a:t>
            </a:r>
          </a:p>
        </p:txBody>
      </p:sp>
      <p:sp>
        <p:nvSpPr>
          <p:cNvPr id="3" name="Underrubrik 2">
            <a:extLst>
              <a:ext uri="{FF2B5EF4-FFF2-40B4-BE49-F238E27FC236}">
                <a16:creationId xmlns:a16="http://schemas.microsoft.com/office/drawing/2014/main" id="{C5D7FD41-A083-A407-E1B9-8A4011BBCF02}"/>
              </a:ext>
            </a:extLst>
          </p:cNvPr>
          <p:cNvSpPr>
            <a:spLocks noGrp="1"/>
          </p:cNvSpPr>
          <p:nvPr>
            <p:ph type="subTitle" idx="1"/>
          </p:nvPr>
        </p:nvSpPr>
        <p:spPr>
          <a:xfrm>
            <a:off x="635000" y="4643437"/>
            <a:ext cx="4254500" cy="1571655"/>
          </a:xfrm>
        </p:spPr>
        <p:txBody>
          <a:bodyPr>
            <a:no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pic>
        <p:nvPicPr>
          <p:cNvPr id="20" name="Bild 19">
            <a:extLst>
              <a:ext uri="{FF2B5EF4-FFF2-40B4-BE49-F238E27FC236}">
                <a16:creationId xmlns:a16="http://schemas.microsoft.com/office/drawing/2014/main" id="{13953957-33CD-B33C-5D15-1FF1FABB5CC4}"/>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41500" t="81117" r="15234" b="-6861"/>
          <a:stretch/>
        </p:blipFill>
        <p:spPr>
          <a:xfrm>
            <a:off x="0" y="-1"/>
            <a:ext cx="5275006" cy="1765539"/>
          </a:xfrm>
          <a:prstGeom prst="rect">
            <a:avLst/>
          </a:prstGeom>
        </p:spPr>
      </p:pic>
      <p:pic>
        <p:nvPicPr>
          <p:cNvPr id="14" name="Bild 13">
            <a:extLst>
              <a:ext uri="{FF2B5EF4-FFF2-40B4-BE49-F238E27FC236}">
                <a16:creationId xmlns:a16="http://schemas.microsoft.com/office/drawing/2014/main" id="{BD2F2042-7818-FFDF-EAA6-4E0D1177E816}"/>
              </a:ext>
            </a:extLst>
          </p:cNvPr>
          <p:cNvPicPr>
            <a:picLocks noChangeAspect="1"/>
          </p:cNvPicPr>
          <p:nvPr userDrawn="1"/>
        </p:nvPicPr>
        <p:blipFill>
          <a:blip>
            <a:extLst>
              <a:ext uri="{96DAC541-7B7A-43D3-8B79-37D633B846F1}">
                <asvg:svgBlip xmlns:asvg="http://schemas.microsoft.com/office/drawing/2016/SVG/main" r:embed="rId3"/>
              </a:ext>
            </a:extLst>
          </a:blip>
          <a:srcRect/>
          <a:stretch>
            <a:fillRect/>
          </a:stretch>
        </p:blipFill>
        <p:spPr>
          <a:xfrm rot="19724871">
            <a:off x="3288890" y="843935"/>
            <a:ext cx="12192000" cy="6858000"/>
          </a:xfrm>
          <a:custGeom>
            <a:avLst/>
            <a:gdLst>
              <a:gd name="connsiteX0" fmla="*/ 0 w 12192000"/>
              <a:gd name="connsiteY0" fmla="*/ 6322131 h 6858000"/>
              <a:gd name="connsiteX1" fmla="*/ 883010 w 12192000"/>
              <a:gd name="connsiteY1" fmla="*/ 6858000 h 6858000"/>
              <a:gd name="connsiteX2" fmla="*/ 0 w 12192000"/>
              <a:gd name="connsiteY2" fmla="*/ 6858000 h 6858000"/>
              <a:gd name="connsiteX3" fmla="*/ 12192000 w 12192000"/>
              <a:gd name="connsiteY3" fmla="*/ 893443 h 6858000"/>
              <a:gd name="connsiteX4" fmla="*/ 12192000 w 12192000"/>
              <a:gd name="connsiteY4" fmla="*/ 6858000 h 6858000"/>
              <a:gd name="connsiteX5" fmla="*/ 9638339 w 12192000"/>
              <a:gd name="connsiteY5" fmla="*/ 6858000 h 6858000"/>
              <a:gd name="connsiteX6" fmla="*/ 11702169 w 12192000"/>
              <a:gd name="connsiteY6" fmla="*/ 3457201 h 6858000"/>
              <a:gd name="connsiteX7" fmla="*/ 9992220 w 12192000"/>
              <a:gd name="connsiteY7" fmla="*/ 2419490 h 6858000"/>
              <a:gd name="connsiteX8" fmla="*/ 7298638 w 12192000"/>
              <a:gd name="connsiteY8" fmla="*/ 6858000 h 6858000"/>
              <a:gd name="connsiteX9" fmla="*/ 6763613 w 12192000"/>
              <a:gd name="connsiteY9" fmla="*/ 6858000 h 6858000"/>
              <a:gd name="connsiteX10" fmla="*/ 0 w 12192000"/>
              <a:gd name="connsiteY10" fmla="*/ 2753392 h 6858000"/>
              <a:gd name="connsiteX11" fmla="*/ 0 w 12192000"/>
              <a:gd name="connsiteY11" fmla="*/ 0 h 6858000"/>
              <a:gd name="connsiteX12" fmla="*/ 8996466 w 12192000"/>
              <a:gd name="connsiteY12" fmla="*/ 0 h 6858000"/>
              <a:gd name="connsiteX13" fmla="*/ 8911762 w 12192000"/>
              <a:gd name="connsiteY13" fmla="*/ 139577 h 6858000"/>
              <a:gd name="connsiteX14" fmla="*/ 11643451 w 12192000"/>
              <a:gd name="connsiteY14" fmla="*/ 1797347 h 6858000"/>
              <a:gd name="connsiteX15" fmla="*/ 12192000 w 12192000"/>
              <a:gd name="connsiteY15" fmla="*/ 0 h 6858000"/>
              <a:gd name="connsiteX16" fmla="*/ 12192000 w 12192000"/>
              <a:gd name="connsiteY16" fmla="*/ 862559 h 6858000"/>
              <a:gd name="connsiteX17" fmla="*/ 10770669 w 12192000"/>
              <a:gd name="connsiteY17"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2000" h="6858000">
                <a:moveTo>
                  <a:pt x="0" y="6322131"/>
                </a:moveTo>
                <a:lnTo>
                  <a:pt x="883010" y="6858000"/>
                </a:lnTo>
                <a:lnTo>
                  <a:pt x="0" y="6858000"/>
                </a:lnTo>
                <a:close/>
                <a:moveTo>
                  <a:pt x="12192000" y="893443"/>
                </a:moveTo>
                <a:lnTo>
                  <a:pt x="12192000" y="6858000"/>
                </a:lnTo>
                <a:lnTo>
                  <a:pt x="9638339" y="6858000"/>
                </a:lnTo>
                <a:lnTo>
                  <a:pt x="11702169" y="3457201"/>
                </a:lnTo>
                <a:lnTo>
                  <a:pt x="9992220" y="2419490"/>
                </a:lnTo>
                <a:lnTo>
                  <a:pt x="7298638" y="6858000"/>
                </a:lnTo>
                <a:lnTo>
                  <a:pt x="6763613" y="6858000"/>
                </a:lnTo>
                <a:lnTo>
                  <a:pt x="0" y="2753392"/>
                </a:lnTo>
                <a:lnTo>
                  <a:pt x="0" y="0"/>
                </a:lnTo>
                <a:lnTo>
                  <a:pt x="8996466" y="0"/>
                </a:lnTo>
                <a:lnTo>
                  <a:pt x="8911762" y="139577"/>
                </a:lnTo>
                <a:lnTo>
                  <a:pt x="11643451" y="1797347"/>
                </a:lnTo>
                <a:close/>
                <a:moveTo>
                  <a:pt x="12192000" y="0"/>
                </a:moveTo>
                <a:lnTo>
                  <a:pt x="12192000" y="862559"/>
                </a:lnTo>
                <a:lnTo>
                  <a:pt x="10770669" y="1"/>
                </a:lnTo>
                <a:close/>
              </a:path>
            </a:pathLst>
          </a:custGeom>
        </p:spPr>
      </p:pic>
      <p:sp>
        <p:nvSpPr>
          <p:cNvPr id="4" name="Platshållare för datum 3">
            <a:extLst>
              <a:ext uri="{FF2B5EF4-FFF2-40B4-BE49-F238E27FC236}">
                <a16:creationId xmlns:a16="http://schemas.microsoft.com/office/drawing/2014/main" id="{8AE437A2-91F6-0FAC-BCFC-E810E652FDDE}"/>
              </a:ext>
            </a:extLst>
          </p:cNvPr>
          <p:cNvSpPr>
            <a:spLocks noGrp="1"/>
          </p:cNvSpPr>
          <p:nvPr>
            <p:ph type="dt" sz="half" idx="10"/>
          </p:nvPr>
        </p:nvSpPr>
        <p:spPr/>
        <p:txBody>
          <a:bodyPr/>
          <a:lstStyle/>
          <a:p>
            <a:fld id="{D16B9BB7-E10A-334B-9748-5013C1E1E27A}" type="datetimeFigureOut">
              <a:rPr lang="sv-SE" smtClean="0"/>
              <a:t>2026-05-27</a:t>
            </a:fld>
            <a:endParaRPr lang="sv-SE"/>
          </a:p>
        </p:txBody>
      </p:sp>
      <p:sp>
        <p:nvSpPr>
          <p:cNvPr id="5" name="Platshållare för sidfot 4">
            <a:extLst>
              <a:ext uri="{FF2B5EF4-FFF2-40B4-BE49-F238E27FC236}">
                <a16:creationId xmlns:a16="http://schemas.microsoft.com/office/drawing/2014/main" id="{4878230D-972A-8B95-1CB3-E882B83B190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C2E875-07BD-3A80-E76C-717631CCE03F}"/>
              </a:ext>
            </a:extLst>
          </p:cNvPr>
          <p:cNvSpPr>
            <a:spLocks noGrp="1"/>
          </p:cNvSpPr>
          <p:nvPr>
            <p:ph type="sldNum" sz="quarter" idx="12"/>
          </p:nvPr>
        </p:nvSpPr>
        <p:spPr/>
        <p:txBody>
          <a:bodyPr/>
          <a:lstStyle/>
          <a:p>
            <a:fld id="{639AFFC1-E7EF-FE4A-A8C7-6502CB88083C}" type="slidenum">
              <a:rPr lang="sv-SE" smtClean="0"/>
              <a:t>‹#›</a:t>
            </a:fld>
            <a:endParaRPr lang="sv-SE"/>
          </a:p>
        </p:txBody>
      </p:sp>
      <p:sp>
        <p:nvSpPr>
          <p:cNvPr id="8" name="Platshållare för bild 7">
            <a:extLst>
              <a:ext uri="{FF2B5EF4-FFF2-40B4-BE49-F238E27FC236}">
                <a16:creationId xmlns:a16="http://schemas.microsoft.com/office/drawing/2014/main" id="{64EB2EFB-E3E5-4A60-B7B6-434B501DC2CD}"/>
              </a:ext>
            </a:extLst>
          </p:cNvPr>
          <p:cNvSpPr>
            <a:spLocks noGrp="1"/>
          </p:cNvSpPr>
          <p:nvPr>
            <p:ph type="pic" sz="quarter" idx="13" hasCustomPrompt="1"/>
          </p:nvPr>
        </p:nvSpPr>
        <p:spPr>
          <a:xfrm>
            <a:off x="6635750" y="635000"/>
            <a:ext cx="4921250" cy="5588000"/>
          </a:xfrm>
          <a:solidFill>
            <a:schemeClr val="bg1"/>
          </a:solidFill>
        </p:spPr>
        <p:txBody>
          <a:bodyPr anchor="ctr"/>
          <a:lstStyle>
            <a:lvl1pPr marL="0" indent="0" algn="ctr">
              <a:buNone/>
              <a:defRPr/>
            </a:lvl1pPr>
          </a:lstStyle>
          <a:p>
            <a:r>
              <a:rPr lang="sv-SE" dirty="0"/>
              <a:t>Infoga bild</a:t>
            </a:r>
          </a:p>
        </p:txBody>
      </p:sp>
      <p:pic>
        <p:nvPicPr>
          <p:cNvPr id="9" name="Bild 8">
            <a:extLst>
              <a:ext uri="{FF2B5EF4-FFF2-40B4-BE49-F238E27FC236}">
                <a16:creationId xmlns:a16="http://schemas.microsoft.com/office/drawing/2014/main" id="{BBDD539D-380D-147A-8189-BECA9922EE6C}"/>
              </a:ext>
            </a:extLst>
          </p:cNvPr>
          <p:cNvPicPr>
            <a:picLocks noChangeAspect="1"/>
          </p:cNvPicPr>
          <p:nvPr userDrawn="1"/>
        </p:nvPicPr>
        <p:blipFill>
          <a:blip>
            <a:extLst>
              <a:ext uri="{96DAC541-7B7A-43D3-8B79-37D633B846F1}">
                <asvg:svgBlip xmlns:asvg="http://schemas.microsoft.com/office/drawing/2016/SVG/main" r:embed="rId4"/>
              </a:ext>
            </a:extLst>
          </a:blip>
          <a:srcRect/>
          <a:stretch/>
        </p:blipFill>
        <p:spPr>
          <a:xfrm>
            <a:off x="670628" y="6324617"/>
            <a:ext cx="1996372" cy="383232"/>
          </a:xfrm>
          <a:prstGeom prst="rect">
            <a:avLst/>
          </a:prstGeom>
        </p:spPr>
      </p:pic>
    </p:spTree>
    <p:extLst>
      <p:ext uri="{BB962C8B-B14F-4D97-AF65-F5344CB8AC3E}">
        <p14:creationId xmlns:p14="http://schemas.microsoft.com/office/powerpoint/2010/main" val="18064740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Fyra bilder">
    <p:bg>
      <p:bgPr>
        <a:solidFill>
          <a:schemeClr val="accent3"/>
        </a:solidFill>
        <a:effectLst/>
      </p:bgPr>
    </p:bg>
    <p:spTree>
      <p:nvGrpSpPr>
        <p:cNvPr id="1" name=""/>
        <p:cNvGrpSpPr/>
        <p:nvPr/>
      </p:nvGrpSpPr>
      <p:grpSpPr>
        <a:xfrm>
          <a:off x="0" y="0"/>
          <a:ext cx="0" cy="0"/>
          <a:chOff x="0" y="0"/>
          <a:chExt cx="0" cy="0"/>
        </a:xfrm>
      </p:grpSpPr>
      <p:pic>
        <p:nvPicPr>
          <p:cNvPr id="14" name="Bild 13">
            <a:extLst>
              <a:ext uri="{FF2B5EF4-FFF2-40B4-BE49-F238E27FC236}">
                <a16:creationId xmlns:a16="http://schemas.microsoft.com/office/drawing/2014/main" id="{291F417D-8C09-667D-7A13-59E89028A81E}"/>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36987" t="39471" r="41138" b="1547"/>
          <a:stretch/>
        </p:blipFill>
        <p:spPr>
          <a:xfrm>
            <a:off x="9525000" y="-1"/>
            <a:ext cx="2667000" cy="4044951"/>
          </a:xfrm>
          <a:prstGeom prst="rect">
            <a:avLst/>
          </a:prstGeom>
        </p:spPr>
      </p:pic>
      <p:pic>
        <p:nvPicPr>
          <p:cNvPr id="12" name="Bild 11">
            <a:extLst>
              <a:ext uri="{FF2B5EF4-FFF2-40B4-BE49-F238E27FC236}">
                <a16:creationId xmlns:a16="http://schemas.microsoft.com/office/drawing/2014/main" id="{E3D9F6B4-C0B8-FE6F-C89D-7F33980FFA9F}"/>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l="11042" t="38086" r="48854" b="9391"/>
          <a:stretch/>
        </p:blipFill>
        <p:spPr>
          <a:xfrm>
            <a:off x="0" y="3255963"/>
            <a:ext cx="4889500" cy="3602038"/>
          </a:xfrm>
          <a:prstGeom prst="rect">
            <a:avLst/>
          </a:prstGeom>
        </p:spPr>
      </p:pic>
      <p:sp>
        <p:nvSpPr>
          <p:cNvPr id="6" name="Platshållare för bild 7">
            <a:extLst>
              <a:ext uri="{FF2B5EF4-FFF2-40B4-BE49-F238E27FC236}">
                <a16:creationId xmlns:a16="http://schemas.microsoft.com/office/drawing/2014/main" id="{3E868BC9-32DA-11F7-E370-A9987A32A268}"/>
              </a:ext>
            </a:extLst>
          </p:cNvPr>
          <p:cNvSpPr>
            <a:spLocks noGrp="1"/>
          </p:cNvSpPr>
          <p:nvPr>
            <p:ph type="pic" sz="quarter" idx="13" hasCustomPrompt="1"/>
          </p:nvPr>
        </p:nvSpPr>
        <p:spPr>
          <a:xfrm>
            <a:off x="6196867" y="634999"/>
            <a:ext cx="5360134" cy="2704259"/>
          </a:xfrm>
          <a:solidFill>
            <a:schemeClr val="bg1"/>
          </a:solidFill>
        </p:spPr>
        <p:txBody>
          <a:bodyPr anchor="ctr"/>
          <a:lstStyle>
            <a:lvl1pPr marL="0" indent="0" algn="ctr">
              <a:buNone/>
              <a:defRPr/>
            </a:lvl1pPr>
          </a:lstStyle>
          <a:p>
            <a:r>
              <a:rPr lang="sv-SE" dirty="0"/>
              <a:t>Infoga bild</a:t>
            </a:r>
          </a:p>
        </p:txBody>
      </p:sp>
      <p:sp>
        <p:nvSpPr>
          <p:cNvPr id="7" name="Platshållare för bild 7">
            <a:extLst>
              <a:ext uri="{FF2B5EF4-FFF2-40B4-BE49-F238E27FC236}">
                <a16:creationId xmlns:a16="http://schemas.microsoft.com/office/drawing/2014/main" id="{D9478AB3-9AE1-B0AD-E2D7-99163601DDE6}"/>
              </a:ext>
            </a:extLst>
          </p:cNvPr>
          <p:cNvSpPr>
            <a:spLocks noGrp="1"/>
          </p:cNvSpPr>
          <p:nvPr>
            <p:ph type="pic" sz="quarter" idx="14" hasCustomPrompt="1"/>
          </p:nvPr>
        </p:nvSpPr>
        <p:spPr>
          <a:xfrm>
            <a:off x="634999" y="634999"/>
            <a:ext cx="5360135" cy="2704259"/>
          </a:xfrm>
          <a:solidFill>
            <a:schemeClr val="bg1"/>
          </a:solidFill>
        </p:spPr>
        <p:txBody>
          <a:bodyPr anchor="ctr"/>
          <a:lstStyle>
            <a:lvl1pPr marL="0" indent="0" algn="ctr">
              <a:buNone/>
              <a:defRPr/>
            </a:lvl1pPr>
          </a:lstStyle>
          <a:p>
            <a:r>
              <a:rPr lang="sv-SE" dirty="0"/>
              <a:t>Infoga bild</a:t>
            </a:r>
          </a:p>
        </p:txBody>
      </p:sp>
      <p:sp>
        <p:nvSpPr>
          <p:cNvPr id="8" name="Platshållare för bild 7">
            <a:extLst>
              <a:ext uri="{FF2B5EF4-FFF2-40B4-BE49-F238E27FC236}">
                <a16:creationId xmlns:a16="http://schemas.microsoft.com/office/drawing/2014/main" id="{F758CD21-EDB2-AADC-0662-A19B120D1267}"/>
              </a:ext>
            </a:extLst>
          </p:cNvPr>
          <p:cNvSpPr>
            <a:spLocks noGrp="1"/>
          </p:cNvSpPr>
          <p:nvPr>
            <p:ph type="pic" sz="quarter" idx="15" hasCustomPrompt="1"/>
          </p:nvPr>
        </p:nvSpPr>
        <p:spPr>
          <a:xfrm>
            <a:off x="6191251" y="3518743"/>
            <a:ext cx="5365750" cy="2704258"/>
          </a:xfrm>
          <a:solidFill>
            <a:schemeClr val="bg1"/>
          </a:solidFill>
        </p:spPr>
        <p:txBody>
          <a:bodyPr anchor="ctr"/>
          <a:lstStyle>
            <a:lvl1pPr marL="0" indent="0" algn="ctr">
              <a:buNone/>
              <a:defRPr/>
            </a:lvl1pPr>
          </a:lstStyle>
          <a:p>
            <a:r>
              <a:rPr lang="sv-SE" dirty="0"/>
              <a:t>Infoga bild</a:t>
            </a:r>
          </a:p>
        </p:txBody>
      </p:sp>
      <p:sp>
        <p:nvSpPr>
          <p:cNvPr id="9" name="Platshållare för bild 7">
            <a:extLst>
              <a:ext uri="{FF2B5EF4-FFF2-40B4-BE49-F238E27FC236}">
                <a16:creationId xmlns:a16="http://schemas.microsoft.com/office/drawing/2014/main" id="{B3228726-5F9F-7E25-BEB8-62BF63A6BCD5}"/>
              </a:ext>
            </a:extLst>
          </p:cNvPr>
          <p:cNvSpPr>
            <a:spLocks noGrp="1"/>
          </p:cNvSpPr>
          <p:nvPr>
            <p:ph type="pic" sz="quarter" idx="16" hasCustomPrompt="1"/>
          </p:nvPr>
        </p:nvSpPr>
        <p:spPr>
          <a:xfrm>
            <a:off x="634999" y="3518742"/>
            <a:ext cx="5365751" cy="2704259"/>
          </a:xfrm>
          <a:solidFill>
            <a:schemeClr val="bg1"/>
          </a:solidFill>
        </p:spPr>
        <p:txBody>
          <a:bodyPr anchor="ctr"/>
          <a:lstStyle>
            <a:lvl1pPr marL="0" indent="0" algn="ctr">
              <a:buNone/>
              <a:defRPr/>
            </a:lvl1pPr>
          </a:lstStyle>
          <a:p>
            <a:r>
              <a:rPr lang="sv-SE" dirty="0"/>
              <a:t>Infoga bild</a:t>
            </a:r>
          </a:p>
        </p:txBody>
      </p:sp>
      <p:sp>
        <p:nvSpPr>
          <p:cNvPr id="3" name="Platshållare för datum 2">
            <a:extLst>
              <a:ext uri="{FF2B5EF4-FFF2-40B4-BE49-F238E27FC236}">
                <a16:creationId xmlns:a16="http://schemas.microsoft.com/office/drawing/2014/main" id="{3C54E4E8-CF43-34A1-EF39-355B6D4A699E}"/>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04FDFB31-26DD-8809-2812-699A643C506D}"/>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CFC372B7-E47F-7796-9958-75723EAE0941}"/>
              </a:ext>
            </a:extLst>
          </p:cNvPr>
          <p:cNvSpPr>
            <a:spLocks noGrp="1"/>
          </p:cNvSpPr>
          <p:nvPr>
            <p:ph type="sldNum" sz="quarter" idx="12"/>
          </p:nvPr>
        </p:nvSpPr>
        <p:spPr/>
        <p:txBody>
          <a:bodyPr/>
          <a:lstStyle/>
          <a:p>
            <a:fld id="{639AFFC1-E7EF-FE4A-A8C7-6502CB88083C}" type="slidenum">
              <a:rPr lang="sv-SE" smtClean="0"/>
              <a:pPr/>
              <a:t>‹#›</a:t>
            </a:fld>
            <a:endParaRPr lang="sv-SE"/>
          </a:p>
        </p:txBody>
      </p:sp>
      <p:pic>
        <p:nvPicPr>
          <p:cNvPr id="2" name="Bild 1">
            <a:extLst>
              <a:ext uri="{FF2B5EF4-FFF2-40B4-BE49-F238E27FC236}">
                <a16:creationId xmlns:a16="http://schemas.microsoft.com/office/drawing/2014/main" id="{81E2949B-2F17-EF38-5AAE-C91056810832}"/>
              </a:ext>
            </a:extLst>
          </p:cNvPr>
          <p:cNvPicPr>
            <a:picLocks noChangeAspect="1"/>
          </p:cNvPicPr>
          <p:nvPr userDrawn="1"/>
        </p:nvPicPr>
        <p:blipFill>
          <a:blip>
            <a:extLst>
              <a:ext uri="{96DAC541-7B7A-43D3-8B79-37D633B846F1}">
                <asvg:svgBlip xmlns:asvg="http://schemas.microsoft.com/office/drawing/2016/SVG/main" r:embed="rId4"/>
              </a:ext>
            </a:extLst>
          </a:blip>
          <a:srcRect/>
          <a:stretch/>
        </p:blipFill>
        <p:spPr>
          <a:xfrm>
            <a:off x="689419" y="6440606"/>
            <a:ext cx="1176958" cy="225934"/>
          </a:xfrm>
          <a:prstGeom prst="rect">
            <a:avLst/>
          </a:prstGeom>
        </p:spPr>
      </p:pic>
    </p:spTree>
    <p:extLst>
      <p:ext uri="{BB962C8B-B14F-4D97-AF65-F5344CB8AC3E}">
        <p14:creationId xmlns:p14="http://schemas.microsoft.com/office/powerpoint/2010/main" val="3659519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Helbild ram">
    <p:bg>
      <p:bgPr>
        <a:solidFill>
          <a:schemeClr val="accent3"/>
        </a:solidFill>
        <a:effectLst/>
      </p:bgPr>
    </p:bg>
    <p:spTree>
      <p:nvGrpSpPr>
        <p:cNvPr id="1" name=""/>
        <p:cNvGrpSpPr/>
        <p:nvPr/>
      </p:nvGrpSpPr>
      <p:grpSpPr>
        <a:xfrm>
          <a:off x="0" y="0"/>
          <a:ext cx="0" cy="0"/>
          <a:chOff x="0" y="0"/>
          <a:chExt cx="0" cy="0"/>
        </a:xfrm>
      </p:grpSpPr>
      <p:pic>
        <p:nvPicPr>
          <p:cNvPr id="15" name="Bild 14">
            <a:extLst>
              <a:ext uri="{FF2B5EF4-FFF2-40B4-BE49-F238E27FC236}">
                <a16:creationId xmlns:a16="http://schemas.microsoft.com/office/drawing/2014/main" id="{D0B6F846-ADB2-254B-F36B-03FB8E6D2B9F}"/>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20150" t="9637" r="60223" b="72673"/>
          <a:stretch/>
        </p:blipFill>
        <p:spPr>
          <a:xfrm flipH="1">
            <a:off x="9799120" y="0"/>
            <a:ext cx="2392880" cy="1213164"/>
          </a:xfrm>
          <a:prstGeom prst="rect">
            <a:avLst/>
          </a:prstGeom>
        </p:spPr>
      </p:pic>
      <p:pic>
        <p:nvPicPr>
          <p:cNvPr id="10" name="Bild 9">
            <a:extLst>
              <a:ext uri="{FF2B5EF4-FFF2-40B4-BE49-F238E27FC236}">
                <a16:creationId xmlns:a16="http://schemas.microsoft.com/office/drawing/2014/main" id="{75D13C8A-3160-6CEB-4F56-A7017B214B45}"/>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8094" b="17690"/>
          <a:stretch/>
        </p:blipFill>
        <p:spPr>
          <a:xfrm>
            <a:off x="0" y="1213164"/>
            <a:ext cx="11205172" cy="5644836"/>
          </a:xfrm>
          <a:prstGeom prst="rect">
            <a:avLst/>
          </a:prstGeom>
        </p:spPr>
      </p:pic>
      <p:sp>
        <p:nvSpPr>
          <p:cNvPr id="7" name="Platshållare för bild 7">
            <a:extLst>
              <a:ext uri="{FF2B5EF4-FFF2-40B4-BE49-F238E27FC236}">
                <a16:creationId xmlns:a16="http://schemas.microsoft.com/office/drawing/2014/main" id="{D9478AB3-9AE1-B0AD-E2D7-99163601DDE6}"/>
              </a:ext>
            </a:extLst>
          </p:cNvPr>
          <p:cNvSpPr>
            <a:spLocks noGrp="1"/>
          </p:cNvSpPr>
          <p:nvPr>
            <p:ph type="pic" sz="quarter" idx="14" hasCustomPrompt="1"/>
          </p:nvPr>
        </p:nvSpPr>
        <p:spPr>
          <a:xfrm>
            <a:off x="634999" y="634999"/>
            <a:ext cx="10922001" cy="5588002"/>
          </a:xfrm>
          <a:solidFill>
            <a:schemeClr val="bg1"/>
          </a:solidFill>
        </p:spPr>
        <p:txBody>
          <a:bodyPr anchor="ctr"/>
          <a:lstStyle>
            <a:lvl1pPr marL="0" indent="0" algn="ctr">
              <a:buNone/>
              <a:defRPr/>
            </a:lvl1pPr>
          </a:lstStyle>
          <a:p>
            <a:r>
              <a:rPr lang="sv-SE" dirty="0"/>
              <a:t>Infoga bild</a:t>
            </a:r>
          </a:p>
        </p:txBody>
      </p:sp>
      <p:sp>
        <p:nvSpPr>
          <p:cNvPr id="3" name="Platshållare för datum 2">
            <a:extLst>
              <a:ext uri="{FF2B5EF4-FFF2-40B4-BE49-F238E27FC236}">
                <a16:creationId xmlns:a16="http://schemas.microsoft.com/office/drawing/2014/main" id="{3C54E4E8-CF43-34A1-EF39-355B6D4A699E}"/>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04FDFB31-26DD-8809-2812-699A643C506D}"/>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CFC372B7-E47F-7796-9958-75723EAE0941}"/>
              </a:ext>
            </a:extLst>
          </p:cNvPr>
          <p:cNvSpPr>
            <a:spLocks noGrp="1"/>
          </p:cNvSpPr>
          <p:nvPr>
            <p:ph type="sldNum" sz="quarter" idx="12"/>
          </p:nvPr>
        </p:nvSpPr>
        <p:spPr/>
        <p:txBody>
          <a:bodyPr/>
          <a:lstStyle/>
          <a:p>
            <a:fld id="{639AFFC1-E7EF-FE4A-A8C7-6502CB88083C}" type="slidenum">
              <a:rPr lang="sv-SE" smtClean="0"/>
              <a:pPr/>
              <a:t>‹#›</a:t>
            </a:fld>
            <a:endParaRPr lang="sv-SE"/>
          </a:p>
        </p:txBody>
      </p:sp>
      <p:pic>
        <p:nvPicPr>
          <p:cNvPr id="2" name="Bild 1">
            <a:extLst>
              <a:ext uri="{FF2B5EF4-FFF2-40B4-BE49-F238E27FC236}">
                <a16:creationId xmlns:a16="http://schemas.microsoft.com/office/drawing/2014/main" id="{97497947-86D7-59EE-C744-9A36C95FBAE0}"/>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689419" y="6440606"/>
            <a:ext cx="1176958" cy="225934"/>
          </a:xfrm>
          <a:prstGeom prst="rect">
            <a:avLst/>
          </a:prstGeom>
        </p:spPr>
      </p:pic>
    </p:spTree>
    <p:extLst>
      <p:ext uri="{BB962C8B-B14F-4D97-AF65-F5344CB8AC3E}">
        <p14:creationId xmlns:p14="http://schemas.microsoft.com/office/powerpoint/2010/main" val="35581070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lbild">
    <p:spTree>
      <p:nvGrpSpPr>
        <p:cNvPr id="1" name=""/>
        <p:cNvGrpSpPr/>
        <p:nvPr/>
      </p:nvGrpSpPr>
      <p:grpSpPr>
        <a:xfrm>
          <a:off x="0" y="0"/>
          <a:ext cx="0" cy="0"/>
          <a:chOff x="0" y="0"/>
          <a:chExt cx="0" cy="0"/>
        </a:xfrm>
      </p:grpSpPr>
      <p:sp>
        <p:nvSpPr>
          <p:cNvPr id="60" name="Rektangel 59">
            <a:extLst>
              <a:ext uri="{FF2B5EF4-FFF2-40B4-BE49-F238E27FC236}">
                <a16:creationId xmlns:a16="http://schemas.microsoft.com/office/drawing/2014/main" id="{8D7E0ED0-65C8-841D-7260-E586637400F2}"/>
              </a:ext>
            </a:extLst>
          </p:cNvPr>
          <p:cNvSpPr/>
          <p:nvPr userDrawn="1"/>
        </p:nvSpPr>
        <p:spPr>
          <a:xfrm>
            <a:off x="916738" y="6447843"/>
            <a:ext cx="1038442" cy="2081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tx2"/>
              </a:solidFill>
            </a:endParaRPr>
          </a:p>
        </p:txBody>
      </p:sp>
      <p:sp>
        <p:nvSpPr>
          <p:cNvPr id="33" name="Ellips 32">
            <a:extLst>
              <a:ext uri="{FF2B5EF4-FFF2-40B4-BE49-F238E27FC236}">
                <a16:creationId xmlns:a16="http://schemas.microsoft.com/office/drawing/2014/main" id="{7E4E5C1B-930D-1EB5-B029-D522B0B6EC9E}"/>
              </a:ext>
            </a:extLst>
          </p:cNvPr>
          <p:cNvSpPr>
            <a:spLocks noChangeAspect="1"/>
          </p:cNvSpPr>
          <p:nvPr userDrawn="1"/>
        </p:nvSpPr>
        <p:spPr>
          <a:xfrm>
            <a:off x="621212" y="6399534"/>
            <a:ext cx="310069" cy="31006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tx2"/>
              </a:solidFill>
            </a:endParaRPr>
          </a:p>
        </p:txBody>
      </p:sp>
      <p:sp>
        <p:nvSpPr>
          <p:cNvPr id="32" name="Platshållare för bild 31">
            <a:extLst>
              <a:ext uri="{FF2B5EF4-FFF2-40B4-BE49-F238E27FC236}">
                <a16:creationId xmlns:a16="http://schemas.microsoft.com/office/drawing/2014/main" id="{094600B4-DF3E-FF46-36BE-CF3A4D361FE5}"/>
              </a:ext>
            </a:extLst>
          </p:cNvPr>
          <p:cNvSpPr>
            <a:spLocks noGrp="1"/>
          </p:cNvSpPr>
          <p:nvPr>
            <p:ph type="pic" sz="quarter" idx="14" hasCustomPrompt="1"/>
          </p:nvPr>
        </p:nvSpPr>
        <p:spPr>
          <a:xfrm>
            <a:off x="4" y="2"/>
            <a:ext cx="12191997" cy="6857998"/>
          </a:xfrm>
          <a:custGeom>
            <a:avLst/>
            <a:gdLst>
              <a:gd name="connsiteX0" fmla="*/ 1807331 w 12191997"/>
              <a:gd name="connsiteY0" fmla="*/ 6561233 h 6857998"/>
              <a:gd name="connsiteX1" fmla="*/ 1820714 w 12191997"/>
              <a:gd name="connsiteY1" fmla="*/ 6569091 h 6857998"/>
              <a:gd name="connsiteX2" fmla="*/ 1806543 w 12191997"/>
              <a:gd name="connsiteY2" fmla="*/ 6579897 h 6857998"/>
              <a:gd name="connsiteX3" fmla="*/ 1795915 w 12191997"/>
              <a:gd name="connsiteY3" fmla="*/ 6570467 h 6857998"/>
              <a:gd name="connsiteX4" fmla="*/ 1807331 w 12191997"/>
              <a:gd name="connsiteY4" fmla="*/ 6561233 h 6857998"/>
              <a:gd name="connsiteX5" fmla="*/ 1354456 w 12191997"/>
              <a:gd name="connsiteY5" fmla="*/ 6561233 h 6857998"/>
              <a:gd name="connsiteX6" fmla="*/ 1367840 w 12191997"/>
              <a:gd name="connsiteY6" fmla="*/ 6569091 h 6857998"/>
              <a:gd name="connsiteX7" fmla="*/ 1353669 w 12191997"/>
              <a:gd name="connsiteY7" fmla="*/ 6579897 h 6857998"/>
              <a:gd name="connsiteX8" fmla="*/ 1343041 w 12191997"/>
              <a:gd name="connsiteY8" fmla="*/ 6570466 h 6857998"/>
              <a:gd name="connsiteX9" fmla="*/ 1354456 w 12191997"/>
              <a:gd name="connsiteY9" fmla="*/ 6561233 h 6857998"/>
              <a:gd name="connsiteX10" fmla="*/ 1648107 w 12191997"/>
              <a:gd name="connsiteY10" fmla="*/ 6541390 h 6857998"/>
              <a:gd name="connsiteX11" fmla="*/ 1658342 w 12191997"/>
              <a:gd name="connsiteY11" fmla="*/ 6545516 h 6857998"/>
              <a:gd name="connsiteX12" fmla="*/ 1662081 w 12191997"/>
              <a:gd name="connsiteY12" fmla="*/ 6555142 h 6857998"/>
              <a:gd name="connsiteX13" fmla="*/ 1632756 w 12191997"/>
              <a:gd name="connsiteY13" fmla="*/ 6555142 h 6857998"/>
              <a:gd name="connsiteX14" fmla="*/ 1634133 w 12191997"/>
              <a:gd name="connsiteY14" fmla="*/ 6550034 h 6857998"/>
              <a:gd name="connsiteX15" fmla="*/ 1639644 w 12191997"/>
              <a:gd name="connsiteY15" fmla="*/ 6543551 h 6857998"/>
              <a:gd name="connsiteX16" fmla="*/ 1648107 w 12191997"/>
              <a:gd name="connsiteY16" fmla="*/ 6541390 h 6857998"/>
              <a:gd name="connsiteX17" fmla="*/ 1481206 w 12191997"/>
              <a:gd name="connsiteY17" fmla="*/ 6541390 h 6857998"/>
              <a:gd name="connsiteX18" fmla="*/ 1491441 w 12191997"/>
              <a:gd name="connsiteY18" fmla="*/ 6545516 h 6857998"/>
              <a:gd name="connsiteX19" fmla="*/ 1495180 w 12191997"/>
              <a:gd name="connsiteY19" fmla="*/ 6555142 h 6857998"/>
              <a:gd name="connsiteX20" fmla="*/ 1465855 w 12191997"/>
              <a:gd name="connsiteY20" fmla="*/ 6555142 h 6857998"/>
              <a:gd name="connsiteX21" fmla="*/ 1467233 w 12191997"/>
              <a:gd name="connsiteY21" fmla="*/ 6550034 h 6857998"/>
              <a:gd name="connsiteX22" fmla="*/ 1472743 w 12191997"/>
              <a:gd name="connsiteY22" fmla="*/ 6543551 h 6857998"/>
              <a:gd name="connsiteX23" fmla="*/ 1481206 w 12191997"/>
              <a:gd name="connsiteY23" fmla="*/ 6541390 h 6857998"/>
              <a:gd name="connsiteX24" fmla="*/ 1419998 w 12191997"/>
              <a:gd name="connsiteY24" fmla="*/ 6541194 h 6857998"/>
              <a:gd name="connsiteX25" fmla="*/ 1431215 w 12191997"/>
              <a:gd name="connsiteY25" fmla="*/ 6546302 h 6857998"/>
              <a:gd name="connsiteX26" fmla="*/ 1435153 w 12191997"/>
              <a:gd name="connsiteY26" fmla="*/ 6560447 h 6857998"/>
              <a:gd name="connsiteX27" fmla="*/ 1430822 w 12191997"/>
              <a:gd name="connsiteY27" fmla="*/ 6574593 h 6857998"/>
              <a:gd name="connsiteX28" fmla="*/ 1419604 w 12191997"/>
              <a:gd name="connsiteY28" fmla="*/ 6579701 h 6857998"/>
              <a:gd name="connsiteX29" fmla="*/ 1411535 w 12191997"/>
              <a:gd name="connsiteY29" fmla="*/ 6577343 h 6857998"/>
              <a:gd name="connsiteX30" fmla="*/ 1406220 w 12191997"/>
              <a:gd name="connsiteY30" fmla="*/ 6570663 h 6857998"/>
              <a:gd name="connsiteX31" fmla="*/ 1404253 w 12191997"/>
              <a:gd name="connsiteY31" fmla="*/ 6560447 h 6857998"/>
              <a:gd name="connsiteX32" fmla="*/ 1406220 w 12191997"/>
              <a:gd name="connsiteY32" fmla="*/ 6550231 h 6857998"/>
              <a:gd name="connsiteX33" fmla="*/ 1411732 w 12191997"/>
              <a:gd name="connsiteY33" fmla="*/ 6543551 h 6857998"/>
              <a:gd name="connsiteX34" fmla="*/ 1419998 w 12191997"/>
              <a:gd name="connsiteY34" fmla="*/ 6541194 h 6857998"/>
              <a:gd name="connsiteX35" fmla="*/ 1259199 w 12191997"/>
              <a:gd name="connsiteY35" fmla="*/ 6541193 h 6857998"/>
              <a:gd name="connsiteX36" fmla="*/ 1269433 w 12191997"/>
              <a:gd name="connsiteY36" fmla="*/ 6545319 h 6857998"/>
              <a:gd name="connsiteX37" fmla="*/ 1273173 w 12191997"/>
              <a:gd name="connsiteY37" fmla="*/ 6554946 h 6857998"/>
              <a:gd name="connsiteX38" fmla="*/ 1243847 w 12191997"/>
              <a:gd name="connsiteY38" fmla="*/ 6554946 h 6857998"/>
              <a:gd name="connsiteX39" fmla="*/ 1245421 w 12191997"/>
              <a:gd name="connsiteY39" fmla="*/ 6549838 h 6857998"/>
              <a:gd name="connsiteX40" fmla="*/ 1250736 w 12191997"/>
              <a:gd name="connsiteY40" fmla="*/ 6543354 h 6857998"/>
              <a:gd name="connsiteX41" fmla="*/ 1259199 w 12191997"/>
              <a:gd name="connsiteY41" fmla="*/ 6541193 h 6857998"/>
              <a:gd name="connsiteX42" fmla="*/ 1154689 w 12191997"/>
              <a:gd name="connsiteY42" fmla="*/ 6540996 h 6857998"/>
              <a:gd name="connsiteX43" fmla="*/ 1163152 w 12191997"/>
              <a:gd name="connsiteY43" fmla="*/ 6543157 h 6857998"/>
              <a:gd name="connsiteX44" fmla="*/ 1168663 w 12191997"/>
              <a:gd name="connsiteY44" fmla="*/ 6549837 h 6857998"/>
              <a:gd name="connsiteX45" fmla="*/ 1170631 w 12191997"/>
              <a:gd name="connsiteY45" fmla="*/ 6560446 h 6857998"/>
              <a:gd name="connsiteX46" fmla="*/ 1168663 w 12191997"/>
              <a:gd name="connsiteY46" fmla="*/ 6571055 h 6857998"/>
              <a:gd name="connsiteX47" fmla="*/ 1163152 w 12191997"/>
              <a:gd name="connsiteY47" fmla="*/ 6577735 h 6857998"/>
              <a:gd name="connsiteX48" fmla="*/ 1154689 w 12191997"/>
              <a:gd name="connsiteY48" fmla="*/ 6579896 h 6857998"/>
              <a:gd name="connsiteX49" fmla="*/ 1146226 w 12191997"/>
              <a:gd name="connsiteY49" fmla="*/ 6577735 h 6857998"/>
              <a:gd name="connsiteX50" fmla="*/ 1140715 w 12191997"/>
              <a:gd name="connsiteY50" fmla="*/ 6571055 h 6857998"/>
              <a:gd name="connsiteX51" fmla="*/ 1138747 w 12191997"/>
              <a:gd name="connsiteY51" fmla="*/ 6560446 h 6857998"/>
              <a:gd name="connsiteX52" fmla="*/ 1140715 w 12191997"/>
              <a:gd name="connsiteY52" fmla="*/ 6549837 h 6857998"/>
              <a:gd name="connsiteX53" fmla="*/ 1146226 w 12191997"/>
              <a:gd name="connsiteY53" fmla="*/ 6543157 h 6857998"/>
              <a:gd name="connsiteX54" fmla="*/ 1154689 w 12191997"/>
              <a:gd name="connsiteY54" fmla="*/ 6540996 h 6857998"/>
              <a:gd name="connsiteX55" fmla="*/ 1515847 w 12191997"/>
              <a:gd name="connsiteY55" fmla="*/ 6532745 h 6857998"/>
              <a:gd name="connsiteX56" fmla="*/ 1515847 w 12191997"/>
              <a:gd name="connsiteY56" fmla="*/ 6569680 h 6857998"/>
              <a:gd name="connsiteX57" fmla="*/ 1518602 w 12191997"/>
              <a:gd name="connsiteY57" fmla="*/ 6581272 h 6857998"/>
              <a:gd name="connsiteX58" fmla="*/ 1526081 w 12191997"/>
              <a:gd name="connsiteY58" fmla="*/ 6587559 h 6857998"/>
              <a:gd name="connsiteX59" fmla="*/ 1536119 w 12191997"/>
              <a:gd name="connsiteY59" fmla="*/ 6589523 h 6857998"/>
              <a:gd name="connsiteX60" fmla="*/ 1547731 w 12191997"/>
              <a:gd name="connsiteY60" fmla="*/ 6586969 h 6857998"/>
              <a:gd name="connsiteX61" fmla="*/ 1555604 w 12191997"/>
              <a:gd name="connsiteY61" fmla="*/ 6579307 h 6857998"/>
              <a:gd name="connsiteX62" fmla="*/ 1556194 w 12191997"/>
              <a:gd name="connsiteY62" fmla="*/ 6588344 h 6857998"/>
              <a:gd name="connsiteX63" fmla="*/ 1567019 w 12191997"/>
              <a:gd name="connsiteY63" fmla="*/ 6588344 h 6857998"/>
              <a:gd name="connsiteX64" fmla="*/ 1567019 w 12191997"/>
              <a:gd name="connsiteY64" fmla="*/ 6532745 h 6857998"/>
              <a:gd name="connsiteX65" fmla="*/ 1555013 w 12191997"/>
              <a:gd name="connsiteY65" fmla="*/ 6532745 h 6857998"/>
              <a:gd name="connsiteX66" fmla="*/ 1555013 w 12191997"/>
              <a:gd name="connsiteY66" fmla="*/ 6562804 h 6857998"/>
              <a:gd name="connsiteX67" fmla="*/ 1554817 w 12191997"/>
              <a:gd name="connsiteY67" fmla="*/ 6562804 h 6857998"/>
              <a:gd name="connsiteX68" fmla="*/ 1553636 w 12191997"/>
              <a:gd name="connsiteY68" fmla="*/ 6570466 h 6857998"/>
              <a:gd name="connsiteX69" fmla="*/ 1550290 w 12191997"/>
              <a:gd name="connsiteY69" fmla="*/ 6575771 h 6857998"/>
              <a:gd name="connsiteX70" fmla="*/ 1545566 w 12191997"/>
              <a:gd name="connsiteY70" fmla="*/ 6578718 h 6857998"/>
              <a:gd name="connsiteX71" fmla="*/ 1540055 w 12191997"/>
              <a:gd name="connsiteY71" fmla="*/ 6579700 h 6857998"/>
              <a:gd name="connsiteX72" fmla="*/ 1531002 w 12191997"/>
              <a:gd name="connsiteY72" fmla="*/ 6576949 h 6857998"/>
              <a:gd name="connsiteX73" fmla="*/ 1527853 w 12191997"/>
              <a:gd name="connsiteY73" fmla="*/ 6566537 h 6857998"/>
              <a:gd name="connsiteX74" fmla="*/ 1527853 w 12191997"/>
              <a:gd name="connsiteY74" fmla="*/ 6532745 h 6857998"/>
              <a:gd name="connsiteX75" fmla="*/ 1105879 w 12191997"/>
              <a:gd name="connsiteY75" fmla="*/ 6532745 h 6857998"/>
              <a:gd name="connsiteX76" fmla="*/ 1105879 w 12191997"/>
              <a:gd name="connsiteY76" fmla="*/ 6588344 h 6857998"/>
              <a:gd name="connsiteX77" fmla="*/ 1117885 w 12191997"/>
              <a:gd name="connsiteY77" fmla="*/ 6588344 h 6857998"/>
              <a:gd name="connsiteX78" fmla="*/ 1117885 w 12191997"/>
              <a:gd name="connsiteY78" fmla="*/ 6532745 h 6857998"/>
              <a:gd name="connsiteX79" fmla="*/ 1808315 w 12191997"/>
              <a:gd name="connsiteY79" fmla="*/ 6532156 h 6857998"/>
              <a:gd name="connsiteX80" fmla="*/ 1788830 w 12191997"/>
              <a:gd name="connsiteY80" fmla="*/ 6539032 h 6857998"/>
              <a:gd name="connsiteX81" fmla="*/ 1795128 w 12191997"/>
              <a:gd name="connsiteY81" fmla="*/ 6546694 h 6857998"/>
              <a:gd name="connsiteX82" fmla="*/ 1807331 w 12191997"/>
              <a:gd name="connsiteY82" fmla="*/ 6541783 h 6857998"/>
              <a:gd name="connsiteX83" fmla="*/ 1820911 w 12191997"/>
              <a:gd name="connsiteY83" fmla="*/ 6548659 h 6857998"/>
              <a:gd name="connsiteX84" fmla="*/ 1823076 w 12191997"/>
              <a:gd name="connsiteY84" fmla="*/ 6558089 h 6857998"/>
              <a:gd name="connsiteX85" fmla="*/ 1798474 w 12191997"/>
              <a:gd name="connsiteY85" fmla="*/ 6552981 h 6857998"/>
              <a:gd name="connsiteX86" fmla="*/ 1784303 w 12191997"/>
              <a:gd name="connsiteY86" fmla="*/ 6570663 h 6857998"/>
              <a:gd name="connsiteX87" fmla="*/ 1805362 w 12191997"/>
              <a:gd name="connsiteY87" fmla="*/ 6589720 h 6857998"/>
              <a:gd name="connsiteX88" fmla="*/ 1823273 w 12191997"/>
              <a:gd name="connsiteY88" fmla="*/ 6581469 h 6857998"/>
              <a:gd name="connsiteX89" fmla="*/ 1823470 w 12191997"/>
              <a:gd name="connsiteY89" fmla="*/ 6588541 h 6857998"/>
              <a:gd name="connsiteX90" fmla="*/ 1835278 w 12191997"/>
              <a:gd name="connsiteY90" fmla="*/ 6588541 h 6857998"/>
              <a:gd name="connsiteX91" fmla="*/ 1835278 w 12191997"/>
              <a:gd name="connsiteY91" fmla="*/ 6588345 h 6857998"/>
              <a:gd name="connsiteX92" fmla="*/ 1831342 w 12191997"/>
              <a:gd name="connsiteY92" fmla="*/ 6569681 h 6857998"/>
              <a:gd name="connsiteX93" fmla="*/ 1833901 w 12191997"/>
              <a:gd name="connsiteY93" fmla="*/ 6555339 h 6857998"/>
              <a:gd name="connsiteX94" fmla="*/ 1825044 w 12191997"/>
              <a:gd name="connsiteY94" fmla="*/ 6537068 h 6857998"/>
              <a:gd name="connsiteX95" fmla="*/ 1808315 w 12191997"/>
              <a:gd name="connsiteY95" fmla="*/ 6532156 h 6857998"/>
              <a:gd name="connsiteX96" fmla="*/ 1648304 w 12191997"/>
              <a:gd name="connsiteY96" fmla="*/ 6531763 h 6857998"/>
              <a:gd name="connsiteX97" fmla="*/ 1634133 w 12191997"/>
              <a:gd name="connsiteY97" fmla="*/ 6535299 h 6857998"/>
              <a:gd name="connsiteX98" fmla="*/ 1624293 w 12191997"/>
              <a:gd name="connsiteY98" fmla="*/ 6545123 h 6857998"/>
              <a:gd name="connsiteX99" fmla="*/ 1620750 w 12191997"/>
              <a:gd name="connsiteY99" fmla="*/ 6560643 h 6857998"/>
              <a:gd name="connsiteX100" fmla="*/ 1624293 w 12191997"/>
              <a:gd name="connsiteY100" fmla="*/ 6576164 h 6857998"/>
              <a:gd name="connsiteX101" fmla="*/ 1634133 w 12191997"/>
              <a:gd name="connsiteY101" fmla="*/ 6585987 h 6857998"/>
              <a:gd name="connsiteX102" fmla="*/ 1648698 w 12191997"/>
              <a:gd name="connsiteY102" fmla="*/ 6589524 h 6857998"/>
              <a:gd name="connsiteX103" fmla="*/ 1659129 w 12191997"/>
              <a:gd name="connsiteY103" fmla="*/ 6587755 h 6857998"/>
              <a:gd name="connsiteX104" fmla="*/ 1667199 w 12191997"/>
              <a:gd name="connsiteY104" fmla="*/ 6583237 h 6857998"/>
              <a:gd name="connsiteX105" fmla="*/ 1672710 w 12191997"/>
              <a:gd name="connsiteY105" fmla="*/ 6576360 h 6857998"/>
              <a:gd name="connsiteX106" fmla="*/ 1663066 w 12191997"/>
              <a:gd name="connsiteY106" fmla="*/ 6571842 h 6857998"/>
              <a:gd name="connsiteX107" fmla="*/ 1657555 w 12191997"/>
              <a:gd name="connsiteY107" fmla="*/ 6577736 h 6857998"/>
              <a:gd name="connsiteX108" fmla="*/ 1648501 w 12191997"/>
              <a:gd name="connsiteY108" fmla="*/ 6579700 h 6857998"/>
              <a:gd name="connsiteX109" fmla="*/ 1639644 w 12191997"/>
              <a:gd name="connsiteY109" fmla="*/ 6577539 h 6857998"/>
              <a:gd name="connsiteX110" fmla="*/ 1633937 w 12191997"/>
              <a:gd name="connsiteY110" fmla="*/ 6571056 h 6857998"/>
              <a:gd name="connsiteX111" fmla="*/ 1632165 w 12191997"/>
              <a:gd name="connsiteY111" fmla="*/ 6564376 h 6857998"/>
              <a:gd name="connsiteX112" fmla="*/ 1673103 w 12191997"/>
              <a:gd name="connsiteY112" fmla="*/ 6564376 h 6857998"/>
              <a:gd name="connsiteX113" fmla="*/ 1673497 w 12191997"/>
              <a:gd name="connsiteY113" fmla="*/ 6561233 h 6857998"/>
              <a:gd name="connsiteX114" fmla="*/ 1673694 w 12191997"/>
              <a:gd name="connsiteY114" fmla="*/ 6557500 h 6857998"/>
              <a:gd name="connsiteX115" fmla="*/ 1670741 w 12191997"/>
              <a:gd name="connsiteY115" fmla="*/ 6544337 h 6857998"/>
              <a:gd name="connsiteX116" fmla="*/ 1662081 w 12191997"/>
              <a:gd name="connsiteY116" fmla="*/ 6535103 h 6857998"/>
              <a:gd name="connsiteX117" fmla="*/ 1648304 w 12191997"/>
              <a:gd name="connsiteY117" fmla="*/ 6531763 h 6857998"/>
              <a:gd name="connsiteX118" fmla="*/ 1481403 w 12191997"/>
              <a:gd name="connsiteY118" fmla="*/ 6531763 h 6857998"/>
              <a:gd name="connsiteX119" fmla="*/ 1467233 w 12191997"/>
              <a:gd name="connsiteY119" fmla="*/ 6535299 h 6857998"/>
              <a:gd name="connsiteX120" fmla="*/ 1457392 w 12191997"/>
              <a:gd name="connsiteY120" fmla="*/ 6545123 h 6857998"/>
              <a:gd name="connsiteX121" fmla="*/ 1453849 w 12191997"/>
              <a:gd name="connsiteY121" fmla="*/ 6560643 h 6857998"/>
              <a:gd name="connsiteX122" fmla="*/ 1457392 w 12191997"/>
              <a:gd name="connsiteY122" fmla="*/ 6576164 h 6857998"/>
              <a:gd name="connsiteX123" fmla="*/ 1467233 w 12191997"/>
              <a:gd name="connsiteY123" fmla="*/ 6585987 h 6857998"/>
              <a:gd name="connsiteX124" fmla="*/ 1481797 w 12191997"/>
              <a:gd name="connsiteY124" fmla="*/ 6589524 h 6857998"/>
              <a:gd name="connsiteX125" fmla="*/ 1492228 w 12191997"/>
              <a:gd name="connsiteY125" fmla="*/ 6587755 h 6857998"/>
              <a:gd name="connsiteX126" fmla="*/ 1500298 w 12191997"/>
              <a:gd name="connsiteY126" fmla="*/ 6583237 h 6857998"/>
              <a:gd name="connsiteX127" fmla="*/ 1505809 w 12191997"/>
              <a:gd name="connsiteY127" fmla="*/ 6576360 h 6857998"/>
              <a:gd name="connsiteX128" fmla="*/ 1496165 w 12191997"/>
              <a:gd name="connsiteY128" fmla="*/ 6571842 h 6857998"/>
              <a:gd name="connsiteX129" fmla="*/ 1490654 w 12191997"/>
              <a:gd name="connsiteY129" fmla="*/ 6577736 h 6857998"/>
              <a:gd name="connsiteX130" fmla="*/ 1481600 w 12191997"/>
              <a:gd name="connsiteY130" fmla="*/ 6579700 h 6857998"/>
              <a:gd name="connsiteX131" fmla="*/ 1472743 w 12191997"/>
              <a:gd name="connsiteY131" fmla="*/ 6577539 h 6857998"/>
              <a:gd name="connsiteX132" fmla="*/ 1467036 w 12191997"/>
              <a:gd name="connsiteY132" fmla="*/ 6571056 h 6857998"/>
              <a:gd name="connsiteX133" fmla="*/ 1465264 w 12191997"/>
              <a:gd name="connsiteY133" fmla="*/ 6564376 h 6857998"/>
              <a:gd name="connsiteX134" fmla="*/ 1506202 w 12191997"/>
              <a:gd name="connsiteY134" fmla="*/ 6564376 h 6857998"/>
              <a:gd name="connsiteX135" fmla="*/ 1506596 w 12191997"/>
              <a:gd name="connsiteY135" fmla="*/ 6561233 h 6857998"/>
              <a:gd name="connsiteX136" fmla="*/ 1506793 w 12191997"/>
              <a:gd name="connsiteY136" fmla="*/ 6557500 h 6857998"/>
              <a:gd name="connsiteX137" fmla="*/ 1503840 w 12191997"/>
              <a:gd name="connsiteY137" fmla="*/ 6544337 h 6857998"/>
              <a:gd name="connsiteX138" fmla="*/ 1495180 w 12191997"/>
              <a:gd name="connsiteY138" fmla="*/ 6535103 h 6857998"/>
              <a:gd name="connsiteX139" fmla="*/ 1481403 w 12191997"/>
              <a:gd name="connsiteY139" fmla="*/ 6531763 h 6857998"/>
              <a:gd name="connsiteX140" fmla="*/ 1355441 w 12191997"/>
              <a:gd name="connsiteY140" fmla="*/ 6531763 h 6857998"/>
              <a:gd name="connsiteX141" fmla="*/ 1335956 w 12191997"/>
              <a:gd name="connsiteY141" fmla="*/ 6538639 h 6857998"/>
              <a:gd name="connsiteX142" fmla="*/ 1342254 w 12191997"/>
              <a:gd name="connsiteY142" fmla="*/ 6546301 h 6857998"/>
              <a:gd name="connsiteX143" fmla="*/ 1354456 w 12191997"/>
              <a:gd name="connsiteY143" fmla="*/ 6541390 h 6857998"/>
              <a:gd name="connsiteX144" fmla="*/ 1368037 w 12191997"/>
              <a:gd name="connsiteY144" fmla="*/ 6548266 h 6857998"/>
              <a:gd name="connsiteX145" fmla="*/ 1370202 w 12191997"/>
              <a:gd name="connsiteY145" fmla="*/ 6557696 h 6857998"/>
              <a:gd name="connsiteX146" fmla="*/ 1345600 w 12191997"/>
              <a:gd name="connsiteY146" fmla="*/ 6552588 h 6857998"/>
              <a:gd name="connsiteX147" fmla="*/ 1331429 w 12191997"/>
              <a:gd name="connsiteY147" fmla="*/ 6570270 h 6857998"/>
              <a:gd name="connsiteX148" fmla="*/ 1352488 w 12191997"/>
              <a:gd name="connsiteY148" fmla="*/ 6589327 h 6857998"/>
              <a:gd name="connsiteX149" fmla="*/ 1370399 w 12191997"/>
              <a:gd name="connsiteY149" fmla="*/ 6581076 h 6857998"/>
              <a:gd name="connsiteX150" fmla="*/ 1370595 w 12191997"/>
              <a:gd name="connsiteY150" fmla="*/ 6588148 h 6857998"/>
              <a:gd name="connsiteX151" fmla="*/ 1382601 w 12191997"/>
              <a:gd name="connsiteY151" fmla="*/ 6588148 h 6857998"/>
              <a:gd name="connsiteX152" fmla="*/ 1378665 w 12191997"/>
              <a:gd name="connsiteY152" fmla="*/ 6569484 h 6857998"/>
              <a:gd name="connsiteX153" fmla="*/ 1381027 w 12191997"/>
              <a:gd name="connsiteY153" fmla="*/ 6555142 h 6857998"/>
              <a:gd name="connsiteX154" fmla="*/ 1372170 w 12191997"/>
              <a:gd name="connsiteY154" fmla="*/ 6536871 h 6857998"/>
              <a:gd name="connsiteX155" fmla="*/ 1355441 w 12191997"/>
              <a:gd name="connsiteY155" fmla="*/ 6531763 h 6857998"/>
              <a:gd name="connsiteX156" fmla="*/ 1259592 w 12191997"/>
              <a:gd name="connsiteY156" fmla="*/ 6531763 h 6857998"/>
              <a:gd name="connsiteX157" fmla="*/ 1245421 w 12191997"/>
              <a:gd name="connsiteY157" fmla="*/ 6535299 h 6857998"/>
              <a:gd name="connsiteX158" fmla="*/ 1235581 w 12191997"/>
              <a:gd name="connsiteY158" fmla="*/ 6545123 h 6857998"/>
              <a:gd name="connsiteX159" fmla="*/ 1232038 w 12191997"/>
              <a:gd name="connsiteY159" fmla="*/ 6560643 h 6857998"/>
              <a:gd name="connsiteX160" fmla="*/ 1235581 w 12191997"/>
              <a:gd name="connsiteY160" fmla="*/ 6576164 h 6857998"/>
              <a:gd name="connsiteX161" fmla="*/ 1245421 w 12191997"/>
              <a:gd name="connsiteY161" fmla="*/ 6585987 h 6857998"/>
              <a:gd name="connsiteX162" fmla="*/ 1259986 w 12191997"/>
              <a:gd name="connsiteY162" fmla="*/ 6589524 h 6857998"/>
              <a:gd name="connsiteX163" fmla="*/ 1270417 w 12191997"/>
              <a:gd name="connsiteY163" fmla="*/ 6587755 h 6857998"/>
              <a:gd name="connsiteX164" fmla="*/ 1278487 w 12191997"/>
              <a:gd name="connsiteY164" fmla="*/ 6583237 h 6857998"/>
              <a:gd name="connsiteX165" fmla="*/ 1283998 w 12191997"/>
              <a:gd name="connsiteY165" fmla="*/ 6576360 h 6857998"/>
              <a:gd name="connsiteX166" fmla="*/ 1274354 w 12191997"/>
              <a:gd name="connsiteY166" fmla="*/ 6571842 h 6857998"/>
              <a:gd name="connsiteX167" fmla="*/ 1268843 w 12191997"/>
              <a:gd name="connsiteY167" fmla="*/ 6577736 h 6857998"/>
              <a:gd name="connsiteX168" fmla="*/ 1259789 w 12191997"/>
              <a:gd name="connsiteY168" fmla="*/ 6579700 h 6857998"/>
              <a:gd name="connsiteX169" fmla="*/ 1250932 w 12191997"/>
              <a:gd name="connsiteY169" fmla="*/ 6577539 h 6857998"/>
              <a:gd name="connsiteX170" fmla="*/ 1245225 w 12191997"/>
              <a:gd name="connsiteY170" fmla="*/ 6571056 h 6857998"/>
              <a:gd name="connsiteX171" fmla="*/ 1243453 w 12191997"/>
              <a:gd name="connsiteY171" fmla="*/ 6564376 h 6857998"/>
              <a:gd name="connsiteX172" fmla="*/ 1284391 w 12191997"/>
              <a:gd name="connsiteY172" fmla="*/ 6564376 h 6857998"/>
              <a:gd name="connsiteX173" fmla="*/ 1284785 w 12191997"/>
              <a:gd name="connsiteY173" fmla="*/ 6561233 h 6857998"/>
              <a:gd name="connsiteX174" fmla="*/ 1284982 w 12191997"/>
              <a:gd name="connsiteY174" fmla="*/ 6557500 h 6857998"/>
              <a:gd name="connsiteX175" fmla="*/ 1282029 w 12191997"/>
              <a:gd name="connsiteY175" fmla="*/ 6544337 h 6857998"/>
              <a:gd name="connsiteX176" fmla="*/ 1273369 w 12191997"/>
              <a:gd name="connsiteY176" fmla="*/ 6535103 h 6857998"/>
              <a:gd name="connsiteX177" fmla="*/ 1259592 w 12191997"/>
              <a:gd name="connsiteY177" fmla="*/ 6531763 h 6857998"/>
              <a:gd name="connsiteX178" fmla="*/ 1034042 w 12191997"/>
              <a:gd name="connsiteY178" fmla="*/ 6531763 h 6857998"/>
              <a:gd name="connsiteX179" fmla="*/ 1022430 w 12191997"/>
              <a:gd name="connsiteY179" fmla="*/ 6566537 h 6857998"/>
              <a:gd name="connsiteX180" fmla="*/ 1018691 w 12191997"/>
              <a:gd name="connsiteY180" fmla="*/ 6577932 h 6857998"/>
              <a:gd name="connsiteX181" fmla="*/ 1015542 w 12191997"/>
              <a:gd name="connsiteY181" fmla="*/ 6567520 h 6857998"/>
              <a:gd name="connsiteX182" fmla="*/ 1003142 w 12191997"/>
              <a:gd name="connsiteY182" fmla="*/ 6532549 h 6857998"/>
              <a:gd name="connsiteX183" fmla="*/ 989759 w 12191997"/>
              <a:gd name="connsiteY183" fmla="*/ 6532549 h 6857998"/>
              <a:gd name="connsiteX184" fmla="*/ 1007079 w 12191997"/>
              <a:gd name="connsiteY184" fmla="*/ 6574592 h 6857998"/>
              <a:gd name="connsiteX185" fmla="*/ 1012983 w 12191997"/>
              <a:gd name="connsiteY185" fmla="*/ 6588345 h 6857998"/>
              <a:gd name="connsiteX186" fmla="*/ 1010621 w 12191997"/>
              <a:gd name="connsiteY186" fmla="*/ 6594239 h 6857998"/>
              <a:gd name="connsiteX187" fmla="*/ 1006291 w 12191997"/>
              <a:gd name="connsiteY187" fmla="*/ 6600526 h 6857998"/>
              <a:gd name="connsiteX188" fmla="*/ 1000780 w 12191997"/>
              <a:gd name="connsiteY188" fmla="*/ 6602294 h 6857998"/>
              <a:gd name="connsiteX189" fmla="*/ 995663 w 12191997"/>
              <a:gd name="connsiteY189" fmla="*/ 6601311 h 6857998"/>
              <a:gd name="connsiteX190" fmla="*/ 991136 w 12191997"/>
              <a:gd name="connsiteY190" fmla="*/ 6598561 h 6857998"/>
              <a:gd name="connsiteX191" fmla="*/ 988381 w 12191997"/>
              <a:gd name="connsiteY191" fmla="*/ 6607795 h 6857998"/>
              <a:gd name="connsiteX192" fmla="*/ 994285 w 12191997"/>
              <a:gd name="connsiteY192" fmla="*/ 6610545 h 6857998"/>
              <a:gd name="connsiteX193" fmla="*/ 1001765 w 12191997"/>
              <a:gd name="connsiteY193" fmla="*/ 6611528 h 6857998"/>
              <a:gd name="connsiteX194" fmla="*/ 1010424 w 12191997"/>
              <a:gd name="connsiteY194" fmla="*/ 6609759 h 6857998"/>
              <a:gd name="connsiteX195" fmla="*/ 1016919 w 12191997"/>
              <a:gd name="connsiteY195" fmla="*/ 6604258 h 6857998"/>
              <a:gd name="connsiteX196" fmla="*/ 1022233 w 12191997"/>
              <a:gd name="connsiteY196" fmla="*/ 6594042 h 6857998"/>
              <a:gd name="connsiteX197" fmla="*/ 1046639 w 12191997"/>
              <a:gd name="connsiteY197" fmla="*/ 6531763 h 6857998"/>
              <a:gd name="connsiteX198" fmla="*/ 1711678 w 12191997"/>
              <a:gd name="connsiteY198" fmla="*/ 6531566 h 6857998"/>
              <a:gd name="connsiteX199" fmla="*/ 1700854 w 12191997"/>
              <a:gd name="connsiteY199" fmla="*/ 6534317 h 6857998"/>
              <a:gd name="connsiteX200" fmla="*/ 1694359 w 12191997"/>
              <a:gd name="connsiteY200" fmla="*/ 6542568 h 6857998"/>
              <a:gd name="connsiteX201" fmla="*/ 1693178 w 12191997"/>
              <a:gd name="connsiteY201" fmla="*/ 6532548 h 6857998"/>
              <a:gd name="connsiteX202" fmla="*/ 1683140 w 12191997"/>
              <a:gd name="connsiteY202" fmla="*/ 6532548 h 6857998"/>
              <a:gd name="connsiteX203" fmla="*/ 1683140 w 12191997"/>
              <a:gd name="connsiteY203" fmla="*/ 6588148 h 6857998"/>
              <a:gd name="connsiteX204" fmla="*/ 1694949 w 12191997"/>
              <a:gd name="connsiteY204" fmla="*/ 6588148 h 6857998"/>
              <a:gd name="connsiteX205" fmla="*/ 1694949 w 12191997"/>
              <a:gd name="connsiteY205" fmla="*/ 6558678 h 6857998"/>
              <a:gd name="connsiteX206" fmla="*/ 1697114 w 12191997"/>
              <a:gd name="connsiteY206" fmla="*/ 6549248 h 6857998"/>
              <a:gd name="connsiteX207" fmla="*/ 1702625 w 12191997"/>
              <a:gd name="connsiteY207" fmla="*/ 6543747 h 6857998"/>
              <a:gd name="connsiteX208" fmla="*/ 1709317 w 12191997"/>
              <a:gd name="connsiteY208" fmla="*/ 6541979 h 6857998"/>
              <a:gd name="connsiteX209" fmla="*/ 1713450 w 12191997"/>
              <a:gd name="connsiteY209" fmla="*/ 6542175 h 6857998"/>
              <a:gd name="connsiteX210" fmla="*/ 1716205 w 12191997"/>
              <a:gd name="connsiteY210" fmla="*/ 6542961 h 6857998"/>
              <a:gd name="connsiteX211" fmla="*/ 1717976 w 12191997"/>
              <a:gd name="connsiteY211" fmla="*/ 6532548 h 6857998"/>
              <a:gd name="connsiteX212" fmla="*/ 1715221 w 12191997"/>
              <a:gd name="connsiteY212" fmla="*/ 6531762 h 6857998"/>
              <a:gd name="connsiteX213" fmla="*/ 1711678 w 12191997"/>
              <a:gd name="connsiteY213" fmla="*/ 6531566 h 6857998"/>
              <a:gd name="connsiteX214" fmla="*/ 1323164 w 12191997"/>
              <a:gd name="connsiteY214" fmla="*/ 6531566 h 6857998"/>
              <a:gd name="connsiteX215" fmla="*/ 1312339 w 12191997"/>
              <a:gd name="connsiteY215" fmla="*/ 6534317 h 6857998"/>
              <a:gd name="connsiteX216" fmla="*/ 1305845 w 12191997"/>
              <a:gd name="connsiteY216" fmla="*/ 6542568 h 6857998"/>
              <a:gd name="connsiteX217" fmla="*/ 1304664 w 12191997"/>
              <a:gd name="connsiteY217" fmla="*/ 6532548 h 6857998"/>
              <a:gd name="connsiteX218" fmla="*/ 1294626 w 12191997"/>
              <a:gd name="connsiteY218" fmla="*/ 6532548 h 6857998"/>
              <a:gd name="connsiteX219" fmla="*/ 1294626 w 12191997"/>
              <a:gd name="connsiteY219" fmla="*/ 6588148 h 6857998"/>
              <a:gd name="connsiteX220" fmla="*/ 1306435 w 12191997"/>
              <a:gd name="connsiteY220" fmla="*/ 6588148 h 6857998"/>
              <a:gd name="connsiteX221" fmla="*/ 1306435 w 12191997"/>
              <a:gd name="connsiteY221" fmla="*/ 6558678 h 6857998"/>
              <a:gd name="connsiteX222" fmla="*/ 1308600 w 12191997"/>
              <a:gd name="connsiteY222" fmla="*/ 6549248 h 6857998"/>
              <a:gd name="connsiteX223" fmla="*/ 1314111 w 12191997"/>
              <a:gd name="connsiteY223" fmla="*/ 6543747 h 6857998"/>
              <a:gd name="connsiteX224" fmla="*/ 1320803 w 12191997"/>
              <a:gd name="connsiteY224" fmla="*/ 6541979 h 6857998"/>
              <a:gd name="connsiteX225" fmla="*/ 1324936 w 12191997"/>
              <a:gd name="connsiteY225" fmla="*/ 6542175 h 6857998"/>
              <a:gd name="connsiteX226" fmla="*/ 1327691 w 12191997"/>
              <a:gd name="connsiteY226" fmla="*/ 6542961 h 6857998"/>
              <a:gd name="connsiteX227" fmla="*/ 1329463 w 12191997"/>
              <a:gd name="connsiteY227" fmla="*/ 6532548 h 6857998"/>
              <a:gd name="connsiteX228" fmla="*/ 1326707 w 12191997"/>
              <a:gd name="connsiteY228" fmla="*/ 6531762 h 6857998"/>
              <a:gd name="connsiteX229" fmla="*/ 1323164 w 12191997"/>
              <a:gd name="connsiteY229" fmla="*/ 6531566 h 6857998"/>
              <a:gd name="connsiteX230" fmla="*/ 1154689 w 12191997"/>
              <a:gd name="connsiteY230" fmla="*/ 6531566 h 6857998"/>
              <a:gd name="connsiteX231" fmla="*/ 1140322 w 12191997"/>
              <a:gd name="connsiteY231" fmla="*/ 6535102 h 6857998"/>
              <a:gd name="connsiteX232" fmla="*/ 1130481 w 12191997"/>
              <a:gd name="connsiteY232" fmla="*/ 6544926 h 6857998"/>
              <a:gd name="connsiteX233" fmla="*/ 1126938 w 12191997"/>
              <a:gd name="connsiteY233" fmla="*/ 6560446 h 6857998"/>
              <a:gd name="connsiteX234" fmla="*/ 1130481 w 12191997"/>
              <a:gd name="connsiteY234" fmla="*/ 6575967 h 6857998"/>
              <a:gd name="connsiteX235" fmla="*/ 1140322 w 12191997"/>
              <a:gd name="connsiteY235" fmla="*/ 6585790 h 6857998"/>
              <a:gd name="connsiteX236" fmla="*/ 1154689 w 12191997"/>
              <a:gd name="connsiteY236" fmla="*/ 6589327 h 6857998"/>
              <a:gd name="connsiteX237" fmla="*/ 1169057 w 12191997"/>
              <a:gd name="connsiteY237" fmla="*/ 6585790 h 6857998"/>
              <a:gd name="connsiteX238" fmla="*/ 1178898 w 12191997"/>
              <a:gd name="connsiteY238" fmla="*/ 6575967 h 6857998"/>
              <a:gd name="connsiteX239" fmla="*/ 1182440 w 12191997"/>
              <a:gd name="connsiteY239" fmla="*/ 6560446 h 6857998"/>
              <a:gd name="connsiteX240" fmla="*/ 1178898 w 12191997"/>
              <a:gd name="connsiteY240" fmla="*/ 6544926 h 6857998"/>
              <a:gd name="connsiteX241" fmla="*/ 1169057 w 12191997"/>
              <a:gd name="connsiteY241" fmla="*/ 6535102 h 6857998"/>
              <a:gd name="connsiteX242" fmla="*/ 1154689 w 12191997"/>
              <a:gd name="connsiteY242" fmla="*/ 6531566 h 6857998"/>
              <a:gd name="connsiteX243" fmla="*/ 1072814 w 12191997"/>
              <a:gd name="connsiteY243" fmla="*/ 6531566 h 6857998"/>
              <a:gd name="connsiteX244" fmla="*/ 1060415 w 12191997"/>
              <a:gd name="connsiteY244" fmla="*/ 6533924 h 6857998"/>
              <a:gd name="connsiteX245" fmla="*/ 1052542 w 12191997"/>
              <a:gd name="connsiteY245" fmla="*/ 6540210 h 6857998"/>
              <a:gd name="connsiteX246" fmla="*/ 1049787 w 12191997"/>
              <a:gd name="connsiteY246" fmla="*/ 6548658 h 6857998"/>
              <a:gd name="connsiteX247" fmla="*/ 1053526 w 12191997"/>
              <a:gd name="connsiteY247" fmla="*/ 6558678 h 6857998"/>
              <a:gd name="connsiteX248" fmla="*/ 1066319 w 12191997"/>
              <a:gd name="connsiteY248" fmla="*/ 6564572 h 6857998"/>
              <a:gd name="connsiteX249" fmla="*/ 1078128 w 12191997"/>
              <a:gd name="connsiteY249" fmla="*/ 6566930 h 6857998"/>
              <a:gd name="connsiteX250" fmla="*/ 1083442 w 12191997"/>
              <a:gd name="connsiteY250" fmla="*/ 6569287 h 6857998"/>
              <a:gd name="connsiteX251" fmla="*/ 1084820 w 12191997"/>
              <a:gd name="connsiteY251" fmla="*/ 6573020 h 6857998"/>
              <a:gd name="connsiteX252" fmla="*/ 1081868 w 12191997"/>
              <a:gd name="connsiteY252" fmla="*/ 6578128 h 6857998"/>
              <a:gd name="connsiteX253" fmla="*/ 1073798 w 12191997"/>
              <a:gd name="connsiteY253" fmla="*/ 6579896 h 6857998"/>
              <a:gd name="connsiteX254" fmla="*/ 1062777 w 12191997"/>
              <a:gd name="connsiteY254" fmla="*/ 6577146 h 6857998"/>
              <a:gd name="connsiteX255" fmla="*/ 1055691 w 12191997"/>
              <a:gd name="connsiteY255" fmla="*/ 6569877 h 6857998"/>
              <a:gd name="connsiteX256" fmla="*/ 1047425 w 12191997"/>
              <a:gd name="connsiteY256" fmla="*/ 6576949 h 6857998"/>
              <a:gd name="connsiteX257" fmla="*/ 1058250 w 12191997"/>
              <a:gd name="connsiteY257" fmla="*/ 6586183 h 6857998"/>
              <a:gd name="connsiteX258" fmla="*/ 1073602 w 12191997"/>
              <a:gd name="connsiteY258" fmla="*/ 6589327 h 6857998"/>
              <a:gd name="connsiteX259" fmla="*/ 1086001 w 12191997"/>
              <a:gd name="connsiteY259" fmla="*/ 6587165 h 6857998"/>
              <a:gd name="connsiteX260" fmla="*/ 1094071 w 12191997"/>
              <a:gd name="connsiteY260" fmla="*/ 6580879 h 6857998"/>
              <a:gd name="connsiteX261" fmla="*/ 1096826 w 12191997"/>
              <a:gd name="connsiteY261" fmla="*/ 6571448 h 6857998"/>
              <a:gd name="connsiteX262" fmla="*/ 1093480 w 12191997"/>
              <a:gd name="connsiteY262" fmla="*/ 6562214 h 6857998"/>
              <a:gd name="connsiteX263" fmla="*/ 1082065 w 12191997"/>
              <a:gd name="connsiteY263" fmla="*/ 6557303 h 6857998"/>
              <a:gd name="connsiteX264" fmla="*/ 1069272 w 12191997"/>
              <a:gd name="connsiteY264" fmla="*/ 6554552 h 6857998"/>
              <a:gd name="connsiteX265" fmla="*/ 1063367 w 12191997"/>
              <a:gd name="connsiteY265" fmla="*/ 6551998 h 6857998"/>
              <a:gd name="connsiteX266" fmla="*/ 1061596 w 12191997"/>
              <a:gd name="connsiteY266" fmla="*/ 6548069 h 6857998"/>
              <a:gd name="connsiteX267" fmla="*/ 1062974 w 12191997"/>
              <a:gd name="connsiteY267" fmla="*/ 6544336 h 6857998"/>
              <a:gd name="connsiteX268" fmla="*/ 1066910 w 12191997"/>
              <a:gd name="connsiteY268" fmla="*/ 6541979 h 6857998"/>
              <a:gd name="connsiteX269" fmla="*/ 1073011 w 12191997"/>
              <a:gd name="connsiteY269" fmla="*/ 6540996 h 6857998"/>
              <a:gd name="connsiteX270" fmla="*/ 1081671 w 12191997"/>
              <a:gd name="connsiteY270" fmla="*/ 6543157 h 6857998"/>
              <a:gd name="connsiteX271" fmla="*/ 1087772 w 12191997"/>
              <a:gd name="connsiteY271" fmla="*/ 6549837 h 6857998"/>
              <a:gd name="connsiteX272" fmla="*/ 1096039 w 12191997"/>
              <a:gd name="connsiteY272" fmla="*/ 6542961 h 6857998"/>
              <a:gd name="connsiteX273" fmla="*/ 1086985 w 12191997"/>
              <a:gd name="connsiteY273" fmla="*/ 6534513 h 6857998"/>
              <a:gd name="connsiteX274" fmla="*/ 1072814 w 12191997"/>
              <a:gd name="connsiteY274" fmla="*/ 6531566 h 6857998"/>
              <a:gd name="connsiteX275" fmla="*/ 1755372 w 12191997"/>
              <a:gd name="connsiteY275" fmla="*/ 6531370 h 6857998"/>
              <a:gd name="connsiteX276" fmla="*/ 1746712 w 12191997"/>
              <a:gd name="connsiteY276" fmla="*/ 6532745 h 6857998"/>
              <a:gd name="connsiteX277" fmla="*/ 1739824 w 12191997"/>
              <a:gd name="connsiteY277" fmla="*/ 6537460 h 6857998"/>
              <a:gd name="connsiteX278" fmla="*/ 1736675 w 12191997"/>
              <a:gd name="connsiteY278" fmla="*/ 6542176 h 6857998"/>
              <a:gd name="connsiteX279" fmla="*/ 1736084 w 12191997"/>
              <a:gd name="connsiteY279" fmla="*/ 6532549 h 6857998"/>
              <a:gd name="connsiteX280" fmla="*/ 1725653 w 12191997"/>
              <a:gd name="connsiteY280" fmla="*/ 6532549 h 6857998"/>
              <a:gd name="connsiteX281" fmla="*/ 1725653 w 12191997"/>
              <a:gd name="connsiteY281" fmla="*/ 6588148 h 6857998"/>
              <a:gd name="connsiteX282" fmla="*/ 1737462 w 12191997"/>
              <a:gd name="connsiteY282" fmla="*/ 6588148 h 6857998"/>
              <a:gd name="connsiteX283" fmla="*/ 1737462 w 12191997"/>
              <a:gd name="connsiteY283" fmla="*/ 6558286 h 6857998"/>
              <a:gd name="connsiteX284" fmla="*/ 1739627 w 12191997"/>
              <a:gd name="connsiteY284" fmla="*/ 6548266 h 6857998"/>
              <a:gd name="connsiteX285" fmla="*/ 1745334 w 12191997"/>
              <a:gd name="connsiteY285" fmla="*/ 6542765 h 6857998"/>
              <a:gd name="connsiteX286" fmla="*/ 1752420 w 12191997"/>
              <a:gd name="connsiteY286" fmla="*/ 6540997 h 6857998"/>
              <a:gd name="connsiteX287" fmla="*/ 1760883 w 12191997"/>
              <a:gd name="connsiteY287" fmla="*/ 6544140 h 6857998"/>
              <a:gd name="connsiteX288" fmla="*/ 1764228 w 12191997"/>
              <a:gd name="connsiteY288" fmla="*/ 6555535 h 6857998"/>
              <a:gd name="connsiteX289" fmla="*/ 1764228 w 12191997"/>
              <a:gd name="connsiteY289" fmla="*/ 6588345 h 6857998"/>
              <a:gd name="connsiteX290" fmla="*/ 1776235 w 12191997"/>
              <a:gd name="connsiteY290" fmla="*/ 6588345 h 6857998"/>
              <a:gd name="connsiteX291" fmla="*/ 1776235 w 12191997"/>
              <a:gd name="connsiteY291" fmla="*/ 6551999 h 6857998"/>
              <a:gd name="connsiteX292" fmla="*/ 1773479 w 12191997"/>
              <a:gd name="connsiteY292" fmla="*/ 6540407 h 6857998"/>
              <a:gd name="connsiteX293" fmla="*/ 1766000 w 12191997"/>
              <a:gd name="connsiteY293" fmla="*/ 6533531 h 6857998"/>
              <a:gd name="connsiteX294" fmla="*/ 1755372 w 12191997"/>
              <a:gd name="connsiteY294" fmla="*/ 6531370 h 6857998"/>
              <a:gd name="connsiteX295" fmla="*/ 1422163 w 12191997"/>
              <a:gd name="connsiteY295" fmla="*/ 6531174 h 6857998"/>
              <a:gd name="connsiteX296" fmla="*/ 1412912 w 12191997"/>
              <a:gd name="connsiteY296" fmla="*/ 6533139 h 6857998"/>
              <a:gd name="connsiteX297" fmla="*/ 1406024 w 12191997"/>
              <a:gd name="connsiteY297" fmla="*/ 6538443 h 6857998"/>
              <a:gd name="connsiteX298" fmla="*/ 1403269 w 12191997"/>
              <a:gd name="connsiteY298" fmla="*/ 6542962 h 6857998"/>
              <a:gd name="connsiteX299" fmla="*/ 1402678 w 12191997"/>
              <a:gd name="connsiteY299" fmla="*/ 6532549 h 6857998"/>
              <a:gd name="connsiteX300" fmla="*/ 1392050 w 12191997"/>
              <a:gd name="connsiteY300" fmla="*/ 6532549 h 6857998"/>
              <a:gd name="connsiteX301" fmla="*/ 1392050 w 12191997"/>
              <a:gd name="connsiteY301" fmla="*/ 6611528 h 6857998"/>
              <a:gd name="connsiteX302" fmla="*/ 1404056 w 12191997"/>
              <a:gd name="connsiteY302" fmla="*/ 6611331 h 6857998"/>
              <a:gd name="connsiteX303" fmla="*/ 1404056 w 12191997"/>
              <a:gd name="connsiteY303" fmla="*/ 6578718 h 6857998"/>
              <a:gd name="connsiteX304" fmla="*/ 1409763 w 12191997"/>
              <a:gd name="connsiteY304" fmla="*/ 6585202 h 6857998"/>
              <a:gd name="connsiteX305" fmla="*/ 1421965 w 12191997"/>
              <a:gd name="connsiteY305" fmla="*/ 6588935 h 6857998"/>
              <a:gd name="connsiteX306" fmla="*/ 1434562 w 12191997"/>
              <a:gd name="connsiteY306" fmla="*/ 6585398 h 6857998"/>
              <a:gd name="connsiteX307" fmla="*/ 1443419 w 12191997"/>
              <a:gd name="connsiteY307" fmla="*/ 6575575 h 6857998"/>
              <a:gd name="connsiteX308" fmla="*/ 1446568 w 12191997"/>
              <a:gd name="connsiteY308" fmla="*/ 6559858 h 6857998"/>
              <a:gd name="connsiteX309" fmla="*/ 1443419 w 12191997"/>
              <a:gd name="connsiteY309" fmla="*/ 6544337 h 6857998"/>
              <a:gd name="connsiteX310" fmla="*/ 1434562 w 12191997"/>
              <a:gd name="connsiteY310" fmla="*/ 6534710 h 6857998"/>
              <a:gd name="connsiteX311" fmla="*/ 1422163 w 12191997"/>
              <a:gd name="connsiteY311" fmla="*/ 6531174 h 6857998"/>
              <a:gd name="connsiteX312" fmla="*/ 1596935 w 12191997"/>
              <a:gd name="connsiteY312" fmla="*/ 6516439 h 6857998"/>
              <a:gd name="connsiteX313" fmla="*/ 1585323 w 12191997"/>
              <a:gd name="connsiteY313" fmla="*/ 6519975 h 6857998"/>
              <a:gd name="connsiteX314" fmla="*/ 1585323 w 12191997"/>
              <a:gd name="connsiteY314" fmla="*/ 6532746 h 6857998"/>
              <a:gd name="connsiteX315" fmla="*/ 1574498 w 12191997"/>
              <a:gd name="connsiteY315" fmla="*/ 6532746 h 6857998"/>
              <a:gd name="connsiteX316" fmla="*/ 1574498 w 12191997"/>
              <a:gd name="connsiteY316" fmla="*/ 6542176 h 6857998"/>
              <a:gd name="connsiteX317" fmla="*/ 1585323 w 12191997"/>
              <a:gd name="connsiteY317" fmla="*/ 6542176 h 6857998"/>
              <a:gd name="connsiteX318" fmla="*/ 1585323 w 12191997"/>
              <a:gd name="connsiteY318" fmla="*/ 6574003 h 6857998"/>
              <a:gd name="connsiteX319" fmla="*/ 1587488 w 12191997"/>
              <a:gd name="connsiteY319" fmla="*/ 6583237 h 6857998"/>
              <a:gd name="connsiteX320" fmla="*/ 1593589 w 12191997"/>
              <a:gd name="connsiteY320" fmla="*/ 6588345 h 6857998"/>
              <a:gd name="connsiteX321" fmla="*/ 1602446 w 12191997"/>
              <a:gd name="connsiteY321" fmla="*/ 6589917 h 6857998"/>
              <a:gd name="connsiteX322" fmla="*/ 1610712 w 12191997"/>
              <a:gd name="connsiteY322" fmla="*/ 6588541 h 6857998"/>
              <a:gd name="connsiteX323" fmla="*/ 1617010 w 12191997"/>
              <a:gd name="connsiteY323" fmla="*/ 6585005 h 6857998"/>
              <a:gd name="connsiteX324" fmla="*/ 1614452 w 12191997"/>
              <a:gd name="connsiteY324" fmla="*/ 6576164 h 6857998"/>
              <a:gd name="connsiteX325" fmla="*/ 1610319 w 12191997"/>
              <a:gd name="connsiteY325" fmla="*/ 6578718 h 6857998"/>
              <a:gd name="connsiteX326" fmla="*/ 1605005 w 12191997"/>
              <a:gd name="connsiteY326" fmla="*/ 6579701 h 6857998"/>
              <a:gd name="connsiteX327" fmla="*/ 1599100 w 12191997"/>
              <a:gd name="connsiteY327" fmla="*/ 6577736 h 6857998"/>
              <a:gd name="connsiteX328" fmla="*/ 1596935 w 12191997"/>
              <a:gd name="connsiteY328" fmla="*/ 6571842 h 6857998"/>
              <a:gd name="connsiteX329" fmla="*/ 1596935 w 12191997"/>
              <a:gd name="connsiteY329" fmla="*/ 6542176 h 6857998"/>
              <a:gd name="connsiteX330" fmla="*/ 1616026 w 12191997"/>
              <a:gd name="connsiteY330" fmla="*/ 6542176 h 6857998"/>
              <a:gd name="connsiteX331" fmla="*/ 1616026 w 12191997"/>
              <a:gd name="connsiteY331" fmla="*/ 6532746 h 6857998"/>
              <a:gd name="connsiteX332" fmla="*/ 1596935 w 12191997"/>
              <a:gd name="connsiteY332" fmla="*/ 6532746 h 6857998"/>
              <a:gd name="connsiteX333" fmla="*/ 1208027 w 12191997"/>
              <a:gd name="connsiteY333" fmla="*/ 6516439 h 6857998"/>
              <a:gd name="connsiteX334" fmla="*/ 1196415 w 12191997"/>
              <a:gd name="connsiteY334" fmla="*/ 6519975 h 6857998"/>
              <a:gd name="connsiteX335" fmla="*/ 1196415 w 12191997"/>
              <a:gd name="connsiteY335" fmla="*/ 6532746 h 6857998"/>
              <a:gd name="connsiteX336" fmla="*/ 1185590 w 12191997"/>
              <a:gd name="connsiteY336" fmla="*/ 6532746 h 6857998"/>
              <a:gd name="connsiteX337" fmla="*/ 1185590 w 12191997"/>
              <a:gd name="connsiteY337" fmla="*/ 6542176 h 6857998"/>
              <a:gd name="connsiteX338" fmla="*/ 1196415 w 12191997"/>
              <a:gd name="connsiteY338" fmla="*/ 6542176 h 6857998"/>
              <a:gd name="connsiteX339" fmla="*/ 1196415 w 12191997"/>
              <a:gd name="connsiteY339" fmla="*/ 6574003 h 6857998"/>
              <a:gd name="connsiteX340" fmla="*/ 1198580 w 12191997"/>
              <a:gd name="connsiteY340" fmla="*/ 6583237 h 6857998"/>
              <a:gd name="connsiteX341" fmla="*/ 1204681 w 12191997"/>
              <a:gd name="connsiteY341" fmla="*/ 6588345 h 6857998"/>
              <a:gd name="connsiteX342" fmla="*/ 1213538 w 12191997"/>
              <a:gd name="connsiteY342" fmla="*/ 6589917 h 6857998"/>
              <a:gd name="connsiteX343" fmla="*/ 1221804 w 12191997"/>
              <a:gd name="connsiteY343" fmla="*/ 6588541 h 6857998"/>
              <a:gd name="connsiteX344" fmla="*/ 1228102 w 12191997"/>
              <a:gd name="connsiteY344" fmla="*/ 6585005 h 6857998"/>
              <a:gd name="connsiteX345" fmla="*/ 1225347 w 12191997"/>
              <a:gd name="connsiteY345" fmla="*/ 6576361 h 6857998"/>
              <a:gd name="connsiteX346" fmla="*/ 1221411 w 12191997"/>
              <a:gd name="connsiteY346" fmla="*/ 6578718 h 6857998"/>
              <a:gd name="connsiteX347" fmla="*/ 1216097 w 12191997"/>
              <a:gd name="connsiteY347" fmla="*/ 6579701 h 6857998"/>
              <a:gd name="connsiteX348" fmla="*/ 1210192 w 12191997"/>
              <a:gd name="connsiteY348" fmla="*/ 6577736 h 6857998"/>
              <a:gd name="connsiteX349" fmla="*/ 1208027 w 12191997"/>
              <a:gd name="connsiteY349" fmla="*/ 6571842 h 6857998"/>
              <a:gd name="connsiteX350" fmla="*/ 1208027 w 12191997"/>
              <a:gd name="connsiteY350" fmla="*/ 6542176 h 6857998"/>
              <a:gd name="connsiteX351" fmla="*/ 1227118 w 12191997"/>
              <a:gd name="connsiteY351" fmla="*/ 6542176 h 6857998"/>
              <a:gd name="connsiteX352" fmla="*/ 1227118 w 12191997"/>
              <a:gd name="connsiteY352" fmla="*/ 6532746 h 6857998"/>
              <a:gd name="connsiteX353" fmla="*/ 1208027 w 12191997"/>
              <a:gd name="connsiteY353" fmla="*/ 6532746 h 6857998"/>
              <a:gd name="connsiteX354" fmla="*/ 938980 w 12191997"/>
              <a:gd name="connsiteY354" fmla="*/ 6515063 h 6857998"/>
              <a:gd name="connsiteX355" fmla="*/ 938980 w 12191997"/>
              <a:gd name="connsiteY355" fmla="*/ 6588344 h 6857998"/>
              <a:gd name="connsiteX356" fmla="*/ 950986 w 12191997"/>
              <a:gd name="connsiteY356" fmla="*/ 6588344 h 6857998"/>
              <a:gd name="connsiteX357" fmla="*/ 950986 w 12191997"/>
              <a:gd name="connsiteY357" fmla="*/ 6556910 h 6857998"/>
              <a:gd name="connsiteX358" fmla="*/ 983264 w 12191997"/>
              <a:gd name="connsiteY358" fmla="*/ 6556910 h 6857998"/>
              <a:gd name="connsiteX359" fmla="*/ 983264 w 12191997"/>
              <a:gd name="connsiteY359" fmla="*/ 6546694 h 6857998"/>
              <a:gd name="connsiteX360" fmla="*/ 950986 w 12191997"/>
              <a:gd name="connsiteY360" fmla="*/ 6546694 h 6857998"/>
              <a:gd name="connsiteX361" fmla="*/ 950986 w 12191997"/>
              <a:gd name="connsiteY361" fmla="*/ 6525279 h 6857998"/>
              <a:gd name="connsiteX362" fmla="*/ 992120 w 12191997"/>
              <a:gd name="connsiteY362" fmla="*/ 6525279 h 6857998"/>
              <a:gd name="connsiteX363" fmla="*/ 992120 w 12191997"/>
              <a:gd name="connsiteY363" fmla="*/ 6515063 h 6857998"/>
              <a:gd name="connsiteX364" fmla="*/ 1111982 w 12191997"/>
              <a:gd name="connsiteY364" fmla="*/ 6508384 h 6857998"/>
              <a:gd name="connsiteX365" fmla="*/ 1106077 w 12191997"/>
              <a:gd name="connsiteY365" fmla="*/ 6510349 h 6857998"/>
              <a:gd name="connsiteX366" fmla="*/ 1104109 w 12191997"/>
              <a:gd name="connsiteY366" fmla="*/ 6515850 h 6857998"/>
              <a:gd name="connsiteX367" fmla="*/ 1106077 w 12191997"/>
              <a:gd name="connsiteY367" fmla="*/ 6521351 h 6857998"/>
              <a:gd name="connsiteX368" fmla="*/ 1111982 w 12191997"/>
              <a:gd name="connsiteY368" fmla="*/ 6523315 h 6857998"/>
              <a:gd name="connsiteX369" fmla="*/ 1117885 w 12191997"/>
              <a:gd name="connsiteY369" fmla="*/ 6521547 h 6857998"/>
              <a:gd name="connsiteX370" fmla="*/ 1119854 w 12191997"/>
              <a:gd name="connsiteY370" fmla="*/ 6516046 h 6857998"/>
              <a:gd name="connsiteX371" fmla="*/ 1117885 w 12191997"/>
              <a:gd name="connsiteY371" fmla="*/ 6510545 h 6857998"/>
              <a:gd name="connsiteX372" fmla="*/ 1111982 w 12191997"/>
              <a:gd name="connsiteY372" fmla="*/ 6508384 h 6857998"/>
              <a:gd name="connsiteX373" fmla="*/ 809278 w 12191997"/>
              <a:gd name="connsiteY373" fmla="*/ 6463590 h 6857998"/>
              <a:gd name="connsiteX374" fmla="*/ 720120 w 12191997"/>
              <a:gd name="connsiteY374" fmla="*/ 6552588 h 6857998"/>
              <a:gd name="connsiteX375" fmla="*/ 809278 w 12191997"/>
              <a:gd name="connsiteY375" fmla="*/ 6641587 h 6857998"/>
              <a:gd name="connsiteX376" fmla="*/ 898436 w 12191997"/>
              <a:gd name="connsiteY376" fmla="*/ 6552588 h 6857998"/>
              <a:gd name="connsiteX377" fmla="*/ 809278 w 12191997"/>
              <a:gd name="connsiteY377" fmla="*/ 6463590 h 6857998"/>
              <a:gd name="connsiteX378" fmla="*/ 0 w 12191997"/>
              <a:gd name="connsiteY378" fmla="*/ 0 h 6857998"/>
              <a:gd name="connsiteX379" fmla="*/ 12191997 w 12191997"/>
              <a:gd name="connsiteY379" fmla="*/ 0 h 6857998"/>
              <a:gd name="connsiteX380" fmla="*/ 12191997 w 12191997"/>
              <a:gd name="connsiteY380" fmla="*/ 6857998 h 6857998"/>
              <a:gd name="connsiteX381" fmla="*/ 0 w 12191997"/>
              <a:gd name="connsiteY381" fmla="*/ 6857998 h 685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Lst>
            <a:rect l="l" t="t" r="r" b="b"/>
            <a:pathLst>
              <a:path w="12191997" h="6857998">
                <a:moveTo>
                  <a:pt x="1807331" y="6561233"/>
                </a:moveTo>
                <a:cubicBezTo>
                  <a:pt x="1814219" y="6561233"/>
                  <a:pt x="1818549" y="6563787"/>
                  <a:pt x="1820714" y="6569091"/>
                </a:cubicBezTo>
                <a:cubicBezTo>
                  <a:pt x="1818352" y="6574396"/>
                  <a:pt x="1814022" y="6579897"/>
                  <a:pt x="1806543" y="6579897"/>
                </a:cubicBezTo>
                <a:cubicBezTo>
                  <a:pt x="1801032" y="6579897"/>
                  <a:pt x="1795915" y="6575771"/>
                  <a:pt x="1795915" y="6570467"/>
                </a:cubicBezTo>
                <a:cubicBezTo>
                  <a:pt x="1795915" y="6565555"/>
                  <a:pt x="1799261" y="6561233"/>
                  <a:pt x="1807331" y="6561233"/>
                </a:cubicBezTo>
                <a:close/>
                <a:moveTo>
                  <a:pt x="1354456" y="6561233"/>
                </a:moveTo>
                <a:cubicBezTo>
                  <a:pt x="1361345" y="6561233"/>
                  <a:pt x="1365675" y="6563787"/>
                  <a:pt x="1367840" y="6569091"/>
                </a:cubicBezTo>
                <a:cubicBezTo>
                  <a:pt x="1365478" y="6574396"/>
                  <a:pt x="1361148" y="6579897"/>
                  <a:pt x="1353669" y="6579897"/>
                </a:cubicBezTo>
                <a:cubicBezTo>
                  <a:pt x="1348158" y="6579897"/>
                  <a:pt x="1343041" y="6575771"/>
                  <a:pt x="1343041" y="6570466"/>
                </a:cubicBezTo>
                <a:cubicBezTo>
                  <a:pt x="1343041" y="6565555"/>
                  <a:pt x="1346387" y="6561233"/>
                  <a:pt x="1354456" y="6561233"/>
                </a:cubicBezTo>
                <a:close/>
                <a:moveTo>
                  <a:pt x="1648107" y="6541390"/>
                </a:moveTo>
                <a:cubicBezTo>
                  <a:pt x="1652437" y="6541390"/>
                  <a:pt x="1655783" y="6542765"/>
                  <a:pt x="1658342" y="6545516"/>
                </a:cubicBezTo>
                <a:cubicBezTo>
                  <a:pt x="1660507" y="6547873"/>
                  <a:pt x="1661688" y="6551017"/>
                  <a:pt x="1662081" y="6555142"/>
                </a:cubicBezTo>
                <a:lnTo>
                  <a:pt x="1632756" y="6555142"/>
                </a:lnTo>
                <a:cubicBezTo>
                  <a:pt x="1632953" y="6553178"/>
                  <a:pt x="1633543" y="6551409"/>
                  <a:pt x="1634133" y="6550034"/>
                </a:cubicBezTo>
                <a:cubicBezTo>
                  <a:pt x="1635314" y="6547284"/>
                  <a:pt x="1637283" y="6545123"/>
                  <a:pt x="1639644" y="6543551"/>
                </a:cubicBezTo>
                <a:cubicBezTo>
                  <a:pt x="1642006" y="6542176"/>
                  <a:pt x="1644762" y="6541390"/>
                  <a:pt x="1648107" y="6541390"/>
                </a:cubicBezTo>
                <a:close/>
                <a:moveTo>
                  <a:pt x="1481206" y="6541390"/>
                </a:moveTo>
                <a:cubicBezTo>
                  <a:pt x="1485536" y="6541390"/>
                  <a:pt x="1488882" y="6542765"/>
                  <a:pt x="1491441" y="6545516"/>
                </a:cubicBezTo>
                <a:cubicBezTo>
                  <a:pt x="1493606" y="6547873"/>
                  <a:pt x="1494787" y="6551017"/>
                  <a:pt x="1495180" y="6555142"/>
                </a:cubicBezTo>
                <a:lnTo>
                  <a:pt x="1465855" y="6555142"/>
                </a:lnTo>
                <a:cubicBezTo>
                  <a:pt x="1466052" y="6553178"/>
                  <a:pt x="1466642" y="6551409"/>
                  <a:pt x="1467233" y="6550034"/>
                </a:cubicBezTo>
                <a:cubicBezTo>
                  <a:pt x="1468413" y="6547284"/>
                  <a:pt x="1470382" y="6545123"/>
                  <a:pt x="1472743" y="6543551"/>
                </a:cubicBezTo>
                <a:cubicBezTo>
                  <a:pt x="1475105" y="6542176"/>
                  <a:pt x="1477861" y="6541390"/>
                  <a:pt x="1481206" y="6541390"/>
                </a:cubicBezTo>
                <a:close/>
                <a:moveTo>
                  <a:pt x="1419998" y="6541194"/>
                </a:moveTo>
                <a:cubicBezTo>
                  <a:pt x="1424721" y="6541194"/>
                  <a:pt x="1428461" y="6542962"/>
                  <a:pt x="1431215" y="6546302"/>
                </a:cubicBezTo>
                <a:cubicBezTo>
                  <a:pt x="1433971" y="6549642"/>
                  <a:pt x="1435153" y="6554357"/>
                  <a:pt x="1435153" y="6560447"/>
                </a:cubicBezTo>
                <a:cubicBezTo>
                  <a:pt x="1435153" y="6566538"/>
                  <a:pt x="1433380" y="6571253"/>
                  <a:pt x="1430822" y="6574593"/>
                </a:cubicBezTo>
                <a:cubicBezTo>
                  <a:pt x="1428066" y="6578129"/>
                  <a:pt x="1424525" y="6579701"/>
                  <a:pt x="1419604" y="6579701"/>
                </a:cubicBezTo>
                <a:cubicBezTo>
                  <a:pt x="1416455" y="6579701"/>
                  <a:pt x="1413699" y="6578915"/>
                  <a:pt x="1411535" y="6577343"/>
                </a:cubicBezTo>
                <a:cubicBezTo>
                  <a:pt x="1409370" y="6575968"/>
                  <a:pt x="1407598" y="6573610"/>
                  <a:pt x="1406220" y="6570663"/>
                </a:cubicBezTo>
                <a:cubicBezTo>
                  <a:pt x="1404842" y="6567716"/>
                  <a:pt x="1404253" y="6564376"/>
                  <a:pt x="1404253" y="6560447"/>
                </a:cubicBezTo>
                <a:cubicBezTo>
                  <a:pt x="1404253" y="6556518"/>
                  <a:pt x="1404842" y="6552982"/>
                  <a:pt x="1406220" y="6550231"/>
                </a:cubicBezTo>
                <a:cubicBezTo>
                  <a:pt x="1407598" y="6547481"/>
                  <a:pt x="1409370" y="6545319"/>
                  <a:pt x="1411732" y="6543551"/>
                </a:cubicBezTo>
                <a:cubicBezTo>
                  <a:pt x="1414093" y="6541980"/>
                  <a:pt x="1416849" y="6541194"/>
                  <a:pt x="1419998" y="6541194"/>
                </a:cubicBezTo>
                <a:close/>
                <a:moveTo>
                  <a:pt x="1259199" y="6541193"/>
                </a:moveTo>
                <a:cubicBezTo>
                  <a:pt x="1263529" y="6541193"/>
                  <a:pt x="1266874" y="6542569"/>
                  <a:pt x="1269433" y="6545319"/>
                </a:cubicBezTo>
                <a:cubicBezTo>
                  <a:pt x="1271598" y="6547677"/>
                  <a:pt x="1272779" y="6550820"/>
                  <a:pt x="1273173" y="6554946"/>
                </a:cubicBezTo>
                <a:lnTo>
                  <a:pt x="1243847" y="6554946"/>
                </a:lnTo>
                <a:cubicBezTo>
                  <a:pt x="1244241" y="6552981"/>
                  <a:pt x="1244634" y="6551213"/>
                  <a:pt x="1245421" y="6549838"/>
                </a:cubicBezTo>
                <a:cubicBezTo>
                  <a:pt x="1246602" y="6547087"/>
                  <a:pt x="1248571" y="6544926"/>
                  <a:pt x="1250736" y="6543354"/>
                </a:cubicBezTo>
                <a:cubicBezTo>
                  <a:pt x="1253097" y="6541979"/>
                  <a:pt x="1255853" y="6541193"/>
                  <a:pt x="1259199" y="6541193"/>
                </a:cubicBezTo>
                <a:close/>
                <a:moveTo>
                  <a:pt x="1154689" y="6540996"/>
                </a:moveTo>
                <a:cubicBezTo>
                  <a:pt x="1158035" y="6540996"/>
                  <a:pt x="1160987" y="6541782"/>
                  <a:pt x="1163152" y="6543157"/>
                </a:cubicBezTo>
                <a:cubicBezTo>
                  <a:pt x="1165514" y="6544533"/>
                  <a:pt x="1167285" y="6546890"/>
                  <a:pt x="1168663" y="6549837"/>
                </a:cubicBezTo>
                <a:cubicBezTo>
                  <a:pt x="1170041" y="6552588"/>
                  <a:pt x="1170631" y="6556124"/>
                  <a:pt x="1170631" y="6560446"/>
                </a:cubicBezTo>
                <a:cubicBezTo>
                  <a:pt x="1170631" y="6564768"/>
                  <a:pt x="1170041" y="6568108"/>
                  <a:pt x="1168663" y="6571055"/>
                </a:cubicBezTo>
                <a:cubicBezTo>
                  <a:pt x="1167285" y="6574002"/>
                  <a:pt x="1165514" y="6576163"/>
                  <a:pt x="1163152" y="6577735"/>
                </a:cubicBezTo>
                <a:cubicBezTo>
                  <a:pt x="1160790" y="6579110"/>
                  <a:pt x="1158035" y="6579896"/>
                  <a:pt x="1154689" y="6579896"/>
                </a:cubicBezTo>
                <a:cubicBezTo>
                  <a:pt x="1151343" y="6579896"/>
                  <a:pt x="1148391" y="6579307"/>
                  <a:pt x="1146226" y="6577735"/>
                </a:cubicBezTo>
                <a:cubicBezTo>
                  <a:pt x="1143864" y="6576360"/>
                  <a:pt x="1142093" y="6574002"/>
                  <a:pt x="1140715" y="6571055"/>
                </a:cubicBezTo>
                <a:cubicBezTo>
                  <a:pt x="1139337" y="6568108"/>
                  <a:pt x="1138747" y="6564572"/>
                  <a:pt x="1138747" y="6560446"/>
                </a:cubicBezTo>
                <a:cubicBezTo>
                  <a:pt x="1138747" y="6556124"/>
                  <a:pt x="1139337" y="6552784"/>
                  <a:pt x="1140715" y="6549837"/>
                </a:cubicBezTo>
                <a:cubicBezTo>
                  <a:pt x="1142093" y="6546890"/>
                  <a:pt x="1143864" y="6544729"/>
                  <a:pt x="1146226" y="6543157"/>
                </a:cubicBezTo>
                <a:cubicBezTo>
                  <a:pt x="1148588" y="6541782"/>
                  <a:pt x="1151343" y="6540996"/>
                  <a:pt x="1154689" y="6540996"/>
                </a:cubicBezTo>
                <a:close/>
                <a:moveTo>
                  <a:pt x="1515847" y="6532745"/>
                </a:moveTo>
                <a:lnTo>
                  <a:pt x="1515847" y="6569680"/>
                </a:lnTo>
                <a:cubicBezTo>
                  <a:pt x="1515847" y="6574395"/>
                  <a:pt x="1516831" y="6578325"/>
                  <a:pt x="1518602" y="6581272"/>
                </a:cubicBezTo>
                <a:cubicBezTo>
                  <a:pt x="1520374" y="6584219"/>
                  <a:pt x="1522932" y="6586380"/>
                  <a:pt x="1526081" y="6587559"/>
                </a:cubicBezTo>
                <a:cubicBezTo>
                  <a:pt x="1529231" y="6588934"/>
                  <a:pt x="1532380" y="6589523"/>
                  <a:pt x="1536119" y="6589523"/>
                </a:cubicBezTo>
                <a:cubicBezTo>
                  <a:pt x="1540449" y="6589523"/>
                  <a:pt x="1544385" y="6588541"/>
                  <a:pt x="1547731" y="6586969"/>
                </a:cubicBezTo>
                <a:cubicBezTo>
                  <a:pt x="1551077" y="6585201"/>
                  <a:pt x="1553636" y="6582647"/>
                  <a:pt x="1555604" y="6579307"/>
                </a:cubicBezTo>
                <a:lnTo>
                  <a:pt x="1556194" y="6588344"/>
                </a:lnTo>
                <a:lnTo>
                  <a:pt x="1567019" y="6588344"/>
                </a:lnTo>
                <a:lnTo>
                  <a:pt x="1567019" y="6532745"/>
                </a:lnTo>
                <a:lnTo>
                  <a:pt x="1555013" y="6532745"/>
                </a:lnTo>
                <a:lnTo>
                  <a:pt x="1555013" y="6562804"/>
                </a:lnTo>
                <a:lnTo>
                  <a:pt x="1554817" y="6562804"/>
                </a:lnTo>
                <a:cubicBezTo>
                  <a:pt x="1554817" y="6565751"/>
                  <a:pt x="1554423" y="6568305"/>
                  <a:pt x="1553636" y="6570466"/>
                </a:cubicBezTo>
                <a:cubicBezTo>
                  <a:pt x="1552849" y="6572627"/>
                  <a:pt x="1551864" y="6574395"/>
                  <a:pt x="1550290" y="6575771"/>
                </a:cubicBezTo>
                <a:cubicBezTo>
                  <a:pt x="1548912" y="6576949"/>
                  <a:pt x="1547338" y="6577932"/>
                  <a:pt x="1545566" y="6578718"/>
                </a:cubicBezTo>
                <a:cubicBezTo>
                  <a:pt x="1543795" y="6579307"/>
                  <a:pt x="1542024" y="6579700"/>
                  <a:pt x="1540055" y="6579700"/>
                </a:cubicBezTo>
                <a:cubicBezTo>
                  <a:pt x="1536119" y="6579700"/>
                  <a:pt x="1533167" y="6578914"/>
                  <a:pt x="1531002" y="6576949"/>
                </a:cubicBezTo>
                <a:cubicBezTo>
                  <a:pt x="1528837" y="6575181"/>
                  <a:pt x="1527853" y="6571645"/>
                  <a:pt x="1527853" y="6566537"/>
                </a:cubicBezTo>
                <a:lnTo>
                  <a:pt x="1527853" y="6532745"/>
                </a:lnTo>
                <a:close/>
                <a:moveTo>
                  <a:pt x="1105879" y="6532745"/>
                </a:moveTo>
                <a:lnTo>
                  <a:pt x="1105879" y="6588344"/>
                </a:lnTo>
                <a:lnTo>
                  <a:pt x="1117885" y="6588344"/>
                </a:lnTo>
                <a:lnTo>
                  <a:pt x="1117885" y="6532745"/>
                </a:lnTo>
                <a:close/>
                <a:moveTo>
                  <a:pt x="1808315" y="6532156"/>
                </a:moveTo>
                <a:cubicBezTo>
                  <a:pt x="1802410" y="6532156"/>
                  <a:pt x="1794931" y="6533924"/>
                  <a:pt x="1788830" y="6539032"/>
                </a:cubicBezTo>
                <a:lnTo>
                  <a:pt x="1795128" y="6546694"/>
                </a:lnTo>
                <a:cubicBezTo>
                  <a:pt x="1798474" y="6543747"/>
                  <a:pt x="1802804" y="6541783"/>
                  <a:pt x="1807331" y="6541783"/>
                </a:cubicBezTo>
                <a:cubicBezTo>
                  <a:pt x="1813629" y="6541783"/>
                  <a:pt x="1817959" y="6543551"/>
                  <a:pt x="1820911" y="6548659"/>
                </a:cubicBezTo>
                <a:cubicBezTo>
                  <a:pt x="1822485" y="6551410"/>
                  <a:pt x="1823076" y="6554749"/>
                  <a:pt x="1823076" y="6558089"/>
                </a:cubicBezTo>
                <a:cubicBezTo>
                  <a:pt x="1817368" y="6553178"/>
                  <a:pt x="1809102" y="6550231"/>
                  <a:pt x="1798474" y="6552981"/>
                </a:cubicBezTo>
                <a:cubicBezTo>
                  <a:pt x="1790404" y="6555142"/>
                  <a:pt x="1784303" y="6562019"/>
                  <a:pt x="1784303" y="6570663"/>
                </a:cubicBezTo>
                <a:cubicBezTo>
                  <a:pt x="1784303" y="6581076"/>
                  <a:pt x="1793357" y="6589720"/>
                  <a:pt x="1805362" y="6589720"/>
                </a:cubicBezTo>
                <a:cubicBezTo>
                  <a:pt x="1812841" y="6589720"/>
                  <a:pt x="1818746" y="6585987"/>
                  <a:pt x="1823273" y="6581469"/>
                </a:cubicBezTo>
                <a:cubicBezTo>
                  <a:pt x="1823470" y="6583826"/>
                  <a:pt x="1823470" y="6586380"/>
                  <a:pt x="1823470" y="6588541"/>
                </a:cubicBezTo>
                <a:lnTo>
                  <a:pt x="1835278" y="6588541"/>
                </a:lnTo>
                <a:lnTo>
                  <a:pt x="1835278" y="6588345"/>
                </a:lnTo>
                <a:cubicBezTo>
                  <a:pt x="1835278" y="6582647"/>
                  <a:pt x="1833901" y="6575771"/>
                  <a:pt x="1831342" y="6569681"/>
                </a:cubicBezTo>
                <a:cubicBezTo>
                  <a:pt x="1832917" y="6566144"/>
                  <a:pt x="1833901" y="6562215"/>
                  <a:pt x="1833901" y="6555339"/>
                </a:cubicBezTo>
                <a:cubicBezTo>
                  <a:pt x="1833901" y="6546498"/>
                  <a:pt x="1829177" y="6539818"/>
                  <a:pt x="1825044" y="6537068"/>
                </a:cubicBezTo>
                <a:cubicBezTo>
                  <a:pt x="1819336" y="6532942"/>
                  <a:pt x="1814810" y="6532156"/>
                  <a:pt x="1808315" y="6532156"/>
                </a:cubicBezTo>
                <a:close/>
                <a:moveTo>
                  <a:pt x="1648304" y="6531763"/>
                </a:moveTo>
                <a:cubicBezTo>
                  <a:pt x="1643187" y="6531763"/>
                  <a:pt x="1638267" y="6532942"/>
                  <a:pt x="1634133" y="6535299"/>
                </a:cubicBezTo>
                <a:cubicBezTo>
                  <a:pt x="1629804" y="6537460"/>
                  <a:pt x="1626458" y="6540800"/>
                  <a:pt x="1624293" y="6545123"/>
                </a:cubicBezTo>
                <a:cubicBezTo>
                  <a:pt x="1622128" y="6549445"/>
                  <a:pt x="1620750" y="6554749"/>
                  <a:pt x="1620750" y="6560643"/>
                </a:cubicBezTo>
                <a:cubicBezTo>
                  <a:pt x="1620750" y="6566537"/>
                  <a:pt x="1621931" y="6571842"/>
                  <a:pt x="1624293" y="6576164"/>
                </a:cubicBezTo>
                <a:cubicBezTo>
                  <a:pt x="1626654" y="6580290"/>
                  <a:pt x="1629804" y="6583826"/>
                  <a:pt x="1634133" y="6585987"/>
                </a:cubicBezTo>
                <a:cubicBezTo>
                  <a:pt x="1638463" y="6588148"/>
                  <a:pt x="1643187" y="6589524"/>
                  <a:pt x="1648698" y="6589524"/>
                </a:cubicBezTo>
                <a:cubicBezTo>
                  <a:pt x="1652437" y="6589524"/>
                  <a:pt x="1655783" y="6588934"/>
                  <a:pt x="1659129" y="6587755"/>
                </a:cubicBezTo>
                <a:cubicBezTo>
                  <a:pt x="1662278" y="6586773"/>
                  <a:pt x="1665034" y="6585201"/>
                  <a:pt x="1667199" y="6583237"/>
                </a:cubicBezTo>
                <a:cubicBezTo>
                  <a:pt x="1669560" y="6581468"/>
                  <a:pt x="1671332" y="6578914"/>
                  <a:pt x="1672710" y="6576360"/>
                </a:cubicBezTo>
                <a:lnTo>
                  <a:pt x="1663066" y="6571842"/>
                </a:lnTo>
                <a:cubicBezTo>
                  <a:pt x="1661688" y="6574592"/>
                  <a:pt x="1659916" y="6576360"/>
                  <a:pt x="1657555" y="6577736"/>
                </a:cubicBezTo>
                <a:cubicBezTo>
                  <a:pt x="1655193" y="6579111"/>
                  <a:pt x="1652241" y="6579700"/>
                  <a:pt x="1648501" y="6579700"/>
                </a:cubicBezTo>
                <a:cubicBezTo>
                  <a:pt x="1645155" y="6579700"/>
                  <a:pt x="1642203" y="6579111"/>
                  <a:pt x="1639644" y="6577539"/>
                </a:cubicBezTo>
                <a:cubicBezTo>
                  <a:pt x="1637086" y="6576164"/>
                  <a:pt x="1635314" y="6573806"/>
                  <a:pt x="1633937" y="6571056"/>
                </a:cubicBezTo>
                <a:cubicBezTo>
                  <a:pt x="1632953" y="6569091"/>
                  <a:pt x="1632362" y="6566930"/>
                  <a:pt x="1632165" y="6564376"/>
                </a:cubicBezTo>
                <a:lnTo>
                  <a:pt x="1673103" y="6564376"/>
                </a:lnTo>
                <a:cubicBezTo>
                  <a:pt x="1673300" y="6563394"/>
                  <a:pt x="1673300" y="6562608"/>
                  <a:pt x="1673497" y="6561233"/>
                </a:cubicBezTo>
                <a:cubicBezTo>
                  <a:pt x="1673694" y="6560054"/>
                  <a:pt x="1673694" y="6558875"/>
                  <a:pt x="1673694" y="6557500"/>
                </a:cubicBezTo>
                <a:cubicBezTo>
                  <a:pt x="1673694" y="6552588"/>
                  <a:pt x="1672906" y="6548266"/>
                  <a:pt x="1670741" y="6544337"/>
                </a:cubicBezTo>
                <a:cubicBezTo>
                  <a:pt x="1668773" y="6540604"/>
                  <a:pt x="1665821" y="6537264"/>
                  <a:pt x="1662081" y="6535103"/>
                </a:cubicBezTo>
                <a:cubicBezTo>
                  <a:pt x="1658145" y="6532942"/>
                  <a:pt x="1653618" y="6531763"/>
                  <a:pt x="1648304" y="6531763"/>
                </a:cubicBezTo>
                <a:close/>
                <a:moveTo>
                  <a:pt x="1481403" y="6531763"/>
                </a:moveTo>
                <a:cubicBezTo>
                  <a:pt x="1476286" y="6531763"/>
                  <a:pt x="1471366" y="6532942"/>
                  <a:pt x="1467233" y="6535299"/>
                </a:cubicBezTo>
                <a:cubicBezTo>
                  <a:pt x="1462903" y="6537460"/>
                  <a:pt x="1459557" y="6540800"/>
                  <a:pt x="1457392" y="6545123"/>
                </a:cubicBezTo>
                <a:cubicBezTo>
                  <a:pt x="1455227" y="6549445"/>
                  <a:pt x="1453849" y="6554749"/>
                  <a:pt x="1453849" y="6560643"/>
                </a:cubicBezTo>
                <a:cubicBezTo>
                  <a:pt x="1453849" y="6566537"/>
                  <a:pt x="1455030" y="6571842"/>
                  <a:pt x="1457392" y="6576164"/>
                </a:cubicBezTo>
                <a:cubicBezTo>
                  <a:pt x="1459753" y="6580290"/>
                  <a:pt x="1462903" y="6583826"/>
                  <a:pt x="1467233" y="6585987"/>
                </a:cubicBezTo>
                <a:cubicBezTo>
                  <a:pt x="1471562" y="6588148"/>
                  <a:pt x="1476286" y="6589524"/>
                  <a:pt x="1481797" y="6589524"/>
                </a:cubicBezTo>
                <a:cubicBezTo>
                  <a:pt x="1485536" y="6589524"/>
                  <a:pt x="1489079" y="6588934"/>
                  <a:pt x="1492228" y="6587755"/>
                </a:cubicBezTo>
                <a:cubicBezTo>
                  <a:pt x="1495377" y="6586773"/>
                  <a:pt x="1498133" y="6585201"/>
                  <a:pt x="1500298" y="6583237"/>
                </a:cubicBezTo>
                <a:cubicBezTo>
                  <a:pt x="1502660" y="6581468"/>
                  <a:pt x="1504431" y="6578914"/>
                  <a:pt x="1505809" y="6576360"/>
                </a:cubicBezTo>
                <a:lnTo>
                  <a:pt x="1496165" y="6571842"/>
                </a:lnTo>
                <a:cubicBezTo>
                  <a:pt x="1494787" y="6574592"/>
                  <a:pt x="1493015" y="6576360"/>
                  <a:pt x="1490654" y="6577736"/>
                </a:cubicBezTo>
                <a:cubicBezTo>
                  <a:pt x="1488292" y="6579111"/>
                  <a:pt x="1485340" y="6579700"/>
                  <a:pt x="1481600" y="6579700"/>
                </a:cubicBezTo>
                <a:cubicBezTo>
                  <a:pt x="1478254" y="6579700"/>
                  <a:pt x="1475302" y="6579111"/>
                  <a:pt x="1472743" y="6577539"/>
                </a:cubicBezTo>
                <a:cubicBezTo>
                  <a:pt x="1470185" y="6576164"/>
                  <a:pt x="1468413" y="6573806"/>
                  <a:pt x="1467036" y="6571056"/>
                </a:cubicBezTo>
                <a:cubicBezTo>
                  <a:pt x="1466052" y="6569091"/>
                  <a:pt x="1465461" y="6566930"/>
                  <a:pt x="1465264" y="6564376"/>
                </a:cubicBezTo>
                <a:lnTo>
                  <a:pt x="1506202" y="6564376"/>
                </a:lnTo>
                <a:cubicBezTo>
                  <a:pt x="1506399" y="6563394"/>
                  <a:pt x="1506399" y="6562608"/>
                  <a:pt x="1506596" y="6561233"/>
                </a:cubicBezTo>
                <a:cubicBezTo>
                  <a:pt x="1506793" y="6560054"/>
                  <a:pt x="1506793" y="6558875"/>
                  <a:pt x="1506793" y="6557500"/>
                </a:cubicBezTo>
                <a:cubicBezTo>
                  <a:pt x="1506793" y="6552588"/>
                  <a:pt x="1506005" y="6548266"/>
                  <a:pt x="1503840" y="6544337"/>
                </a:cubicBezTo>
                <a:cubicBezTo>
                  <a:pt x="1501872" y="6540604"/>
                  <a:pt x="1498920" y="6537264"/>
                  <a:pt x="1495180" y="6535103"/>
                </a:cubicBezTo>
                <a:cubicBezTo>
                  <a:pt x="1491244" y="6532942"/>
                  <a:pt x="1486717" y="6531763"/>
                  <a:pt x="1481403" y="6531763"/>
                </a:cubicBezTo>
                <a:close/>
                <a:moveTo>
                  <a:pt x="1355441" y="6531763"/>
                </a:moveTo>
                <a:cubicBezTo>
                  <a:pt x="1349536" y="6531763"/>
                  <a:pt x="1342057" y="6533531"/>
                  <a:pt x="1335956" y="6538639"/>
                </a:cubicBezTo>
                <a:lnTo>
                  <a:pt x="1342254" y="6546301"/>
                </a:lnTo>
                <a:cubicBezTo>
                  <a:pt x="1345600" y="6543354"/>
                  <a:pt x="1349930" y="6541390"/>
                  <a:pt x="1354456" y="6541390"/>
                </a:cubicBezTo>
                <a:cubicBezTo>
                  <a:pt x="1360755" y="6541390"/>
                  <a:pt x="1365085" y="6543158"/>
                  <a:pt x="1368037" y="6548266"/>
                </a:cubicBezTo>
                <a:cubicBezTo>
                  <a:pt x="1369611" y="6551017"/>
                  <a:pt x="1370202" y="6554356"/>
                  <a:pt x="1370202" y="6557696"/>
                </a:cubicBezTo>
                <a:cubicBezTo>
                  <a:pt x="1364494" y="6552785"/>
                  <a:pt x="1356228" y="6549838"/>
                  <a:pt x="1345600" y="6552588"/>
                </a:cubicBezTo>
                <a:cubicBezTo>
                  <a:pt x="1337530" y="6554749"/>
                  <a:pt x="1331429" y="6561626"/>
                  <a:pt x="1331429" y="6570270"/>
                </a:cubicBezTo>
                <a:cubicBezTo>
                  <a:pt x="1331429" y="6580683"/>
                  <a:pt x="1340483" y="6589327"/>
                  <a:pt x="1352488" y="6589327"/>
                </a:cubicBezTo>
                <a:cubicBezTo>
                  <a:pt x="1359967" y="6589327"/>
                  <a:pt x="1365872" y="6585594"/>
                  <a:pt x="1370399" y="6581076"/>
                </a:cubicBezTo>
                <a:cubicBezTo>
                  <a:pt x="1370595" y="6583433"/>
                  <a:pt x="1370595" y="6585987"/>
                  <a:pt x="1370595" y="6588148"/>
                </a:cubicBezTo>
                <a:lnTo>
                  <a:pt x="1382601" y="6588148"/>
                </a:lnTo>
                <a:cubicBezTo>
                  <a:pt x="1382601" y="6582451"/>
                  <a:pt x="1381224" y="6575575"/>
                  <a:pt x="1378665" y="6569484"/>
                </a:cubicBezTo>
                <a:cubicBezTo>
                  <a:pt x="1380043" y="6565948"/>
                  <a:pt x="1381027" y="6562215"/>
                  <a:pt x="1381027" y="6555142"/>
                </a:cubicBezTo>
                <a:cubicBezTo>
                  <a:pt x="1381027" y="6546301"/>
                  <a:pt x="1376303" y="6539622"/>
                  <a:pt x="1372170" y="6536871"/>
                </a:cubicBezTo>
                <a:cubicBezTo>
                  <a:pt x="1366462" y="6532745"/>
                  <a:pt x="1361936" y="6531763"/>
                  <a:pt x="1355441" y="6531763"/>
                </a:cubicBezTo>
                <a:close/>
                <a:moveTo>
                  <a:pt x="1259592" y="6531763"/>
                </a:moveTo>
                <a:cubicBezTo>
                  <a:pt x="1254475" y="6531763"/>
                  <a:pt x="1249751" y="6533138"/>
                  <a:pt x="1245421" y="6535299"/>
                </a:cubicBezTo>
                <a:cubicBezTo>
                  <a:pt x="1241092" y="6537460"/>
                  <a:pt x="1237746" y="6540800"/>
                  <a:pt x="1235581" y="6545123"/>
                </a:cubicBezTo>
                <a:cubicBezTo>
                  <a:pt x="1233416" y="6549445"/>
                  <a:pt x="1232038" y="6554749"/>
                  <a:pt x="1232038" y="6560643"/>
                </a:cubicBezTo>
                <a:cubicBezTo>
                  <a:pt x="1232038" y="6566537"/>
                  <a:pt x="1233219" y="6571842"/>
                  <a:pt x="1235581" y="6576164"/>
                </a:cubicBezTo>
                <a:cubicBezTo>
                  <a:pt x="1237942" y="6580290"/>
                  <a:pt x="1241092" y="6583826"/>
                  <a:pt x="1245421" y="6585987"/>
                </a:cubicBezTo>
                <a:cubicBezTo>
                  <a:pt x="1249751" y="6588148"/>
                  <a:pt x="1254475" y="6589524"/>
                  <a:pt x="1259986" y="6589524"/>
                </a:cubicBezTo>
                <a:cubicBezTo>
                  <a:pt x="1263529" y="6589524"/>
                  <a:pt x="1267071" y="6588934"/>
                  <a:pt x="1270417" y="6587755"/>
                </a:cubicBezTo>
                <a:cubicBezTo>
                  <a:pt x="1273566" y="6586773"/>
                  <a:pt x="1276322" y="6585201"/>
                  <a:pt x="1278487" y="6583237"/>
                </a:cubicBezTo>
                <a:cubicBezTo>
                  <a:pt x="1280848" y="6581468"/>
                  <a:pt x="1282620" y="6578914"/>
                  <a:pt x="1283998" y="6576360"/>
                </a:cubicBezTo>
                <a:lnTo>
                  <a:pt x="1274354" y="6571842"/>
                </a:lnTo>
                <a:cubicBezTo>
                  <a:pt x="1272976" y="6574592"/>
                  <a:pt x="1271204" y="6576360"/>
                  <a:pt x="1268843" y="6577736"/>
                </a:cubicBezTo>
                <a:cubicBezTo>
                  <a:pt x="1266481" y="6579111"/>
                  <a:pt x="1263529" y="6579700"/>
                  <a:pt x="1259789" y="6579700"/>
                </a:cubicBezTo>
                <a:cubicBezTo>
                  <a:pt x="1256443" y="6579700"/>
                  <a:pt x="1253491" y="6579111"/>
                  <a:pt x="1250932" y="6577539"/>
                </a:cubicBezTo>
                <a:cubicBezTo>
                  <a:pt x="1248374" y="6576164"/>
                  <a:pt x="1246602" y="6573806"/>
                  <a:pt x="1245225" y="6571056"/>
                </a:cubicBezTo>
                <a:cubicBezTo>
                  <a:pt x="1244241" y="6569091"/>
                  <a:pt x="1243650" y="6566930"/>
                  <a:pt x="1243453" y="6564376"/>
                </a:cubicBezTo>
                <a:lnTo>
                  <a:pt x="1284391" y="6564376"/>
                </a:lnTo>
                <a:cubicBezTo>
                  <a:pt x="1284588" y="6563394"/>
                  <a:pt x="1284588" y="6562608"/>
                  <a:pt x="1284785" y="6561233"/>
                </a:cubicBezTo>
                <a:cubicBezTo>
                  <a:pt x="1284982" y="6560054"/>
                  <a:pt x="1284982" y="6558875"/>
                  <a:pt x="1284982" y="6557500"/>
                </a:cubicBezTo>
                <a:cubicBezTo>
                  <a:pt x="1284982" y="6552588"/>
                  <a:pt x="1283998" y="6548266"/>
                  <a:pt x="1282029" y="6544337"/>
                </a:cubicBezTo>
                <a:cubicBezTo>
                  <a:pt x="1280061" y="6540604"/>
                  <a:pt x="1277109" y="6537264"/>
                  <a:pt x="1273369" y="6535103"/>
                </a:cubicBezTo>
                <a:cubicBezTo>
                  <a:pt x="1269433" y="6532942"/>
                  <a:pt x="1264906" y="6531763"/>
                  <a:pt x="1259592" y="6531763"/>
                </a:cubicBezTo>
                <a:close/>
                <a:moveTo>
                  <a:pt x="1034042" y="6531763"/>
                </a:moveTo>
                <a:lnTo>
                  <a:pt x="1022430" y="6566537"/>
                </a:lnTo>
                <a:lnTo>
                  <a:pt x="1018691" y="6577932"/>
                </a:lnTo>
                <a:lnTo>
                  <a:pt x="1015542" y="6567520"/>
                </a:lnTo>
                <a:lnTo>
                  <a:pt x="1003142" y="6532549"/>
                </a:lnTo>
                <a:lnTo>
                  <a:pt x="989759" y="6532549"/>
                </a:lnTo>
                <a:lnTo>
                  <a:pt x="1007079" y="6574592"/>
                </a:lnTo>
                <a:lnTo>
                  <a:pt x="1012983" y="6588345"/>
                </a:lnTo>
                <a:lnTo>
                  <a:pt x="1010621" y="6594239"/>
                </a:lnTo>
                <a:cubicBezTo>
                  <a:pt x="1009244" y="6597382"/>
                  <a:pt x="1007866" y="6599543"/>
                  <a:pt x="1006291" y="6600526"/>
                </a:cubicBezTo>
                <a:cubicBezTo>
                  <a:pt x="1004520" y="6601704"/>
                  <a:pt x="1002749" y="6602294"/>
                  <a:pt x="1000780" y="6602294"/>
                </a:cubicBezTo>
                <a:cubicBezTo>
                  <a:pt x="999009" y="6602294"/>
                  <a:pt x="997238" y="6602097"/>
                  <a:pt x="995663" y="6601311"/>
                </a:cubicBezTo>
                <a:cubicBezTo>
                  <a:pt x="994089" y="6600722"/>
                  <a:pt x="992514" y="6599936"/>
                  <a:pt x="991136" y="6598561"/>
                </a:cubicBezTo>
                <a:lnTo>
                  <a:pt x="988381" y="6607795"/>
                </a:lnTo>
                <a:cubicBezTo>
                  <a:pt x="990152" y="6608777"/>
                  <a:pt x="992121" y="6609956"/>
                  <a:pt x="994285" y="6610545"/>
                </a:cubicBezTo>
                <a:cubicBezTo>
                  <a:pt x="996450" y="6611135"/>
                  <a:pt x="999009" y="6611528"/>
                  <a:pt x="1001765" y="6611528"/>
                </a:cubicBezTo>
                <a:cubicBezTo>
                  <a:pt x="1005110" y="6611528"/>
                  <a:pt x="1008063" y="6610938"/>
                  <a:pt x="1010424" y="6609759"/>
                </a:cubicBezTo>
                <a:cubicBezTo>
                  <a:pt x="1012786" y="6608777"/>
                  <a:pt x="1014951" y="6606812"/>
                  <a:pt x="1016919" y="6604258"/>
                </a:cubicBezTo>
                <a:cubicBezTo>
                  <a:pt x="1018888" y="6601704"/>
                  <a:pt x="1020462" y="6598364"/>
                  <a:pt x="1022233" y="6594042"/>
                </a:cubicBezTo>
                <a:lnTo>
                  <a:pt x="1046639" y="6531763"/>
                </a:lnTo>
                <a:close/>
                <a:moveTo>
                  <a:pt x="1711678" y="6531566"/>
                </a:moveTo>
                <a:cubicBezTo>
                  <a:pt x="1707348" y="6531566"/>
                  <a:pt x="1703609" y="6532548"/>
                  <a:pt x="1700854" y="6534317"/>
                </a:cubicBezTo>
                <a:cubicBezTo>
                  <a:pt x="1698098" y="6536085"/>
                  <a:pt x="1695933" y="6539032"/>
                  <a:pt x="1694359" y="6542568"/>
                </a:cubicBezTo>
                <a:lnTo>
                  <a:pt x="1693178" y="6532548"/>
                </a:lnTo>
                <a:lnTo>
                  <a:pt x="1683140" y="6532548"/>
                </a:lnTo>
                <a:lnTo>
                  <a:pt x="1683140" y="6588148"/>
                </a:lnTo>
                <a:lnTo>
                  <a:pt x="1694949" y="6588148"/>
                </a:lnTo>
                <a:lnTo>
                  <a:pt x="1694949" y="6558678"/>
                </a:lnTo>
                <a:cubicBezTo>
                  <a:pt x="1694949" y="6554749"/>
                  <a:pt x="1695539" y="6551605"/>
                  <a:pt x="1697114" y="6549248"/>
                </a:cubicBezTo>
                <a:cubicBezTo>
                  <a:pt x="1698492" y="6546694"/>
                  <a:pt x="1700657" y="6544926"/>
                  <a:pt x="1702625" y="6543747"/>
                </a:cubicBezTo>
                <a:cubicBezTo>
                  <a:pt x="1704790" y="6542568"/>
                  <a:pt x="1707152" y="6541979"/>
                  <a:pt x="1709317" y="6541979"/>
                </a:cubicBezTo>
                <a:cubicBezTo>
                  <a:pt x="1711088" y="6541979"/>
                  <a:pt x="1712466" y="6542175"/>
                  <a:pt x="1713450" y="6542175"/>
                </a:cubicBezTo>
                <a:cubicBezTo>
                  <a:pt x="1714434" y="6542372"/>
                  <a:pt x="1715221" y="6542764"/>
                  <a:pt x="1716205" y="6542961"/>
                </a:cubicBezTo>
                <a:lnTo>
                  <a:pt x="1717976" y="6532548"/>
                </a:lnTo>
                <a:cubicBezTo>
                  <a:pt x="1717189" y="6532352"/>
                  <a:pt x="1716402" y="6531959"/>
                  <a:pt x="1715221" y="6531762"/>
                </a:cubicBezTo>
                <a:cubicBezTo>
                  <a:pt x="1713647" y="6531762"/>
                  <a:pt x="1712859" y="6531566"/>
                  <a:pt x="1711678" y="6531566"/>
                </a:cubicBezTo>
                <a:close/>
                <a:moveTo>
                  <a:pt x="1323164" y="6531566"/>
                </a:moveTo>
                <a:cubicBezTo>
                  <a:pt x="1318834" y="6531566"/>
                  <a:pt x="1315292" y="6532352"/>
                  <a:pt x="1312339" y="6534317"/>
                </a:cubicBezTo>
                <a:cubicBezTo>
                  <a:pt x="1309584" y="6536085"/>
                  <a:pt x="1307419" y="6539032"/>
                  <a:pt x="1305845" y="6542568"/>
                </a:cubicBezTo>
                <a:lnTo>
                  <a:pt x="1304664" y="6532548"/>
                </a:lnTo>
                <a:lnTo>
                  <a:pt x="1294626" y="6532548"/>
                </a:lnTo>
                <a:lnTo>
                  <a:pt x="1294626" y="6588148"/>
                </a:lnTo>
                <a:lnTo>
                  <a:pt x="1306435" y="6588148"/>
                </a:lnTo>
                <a:lnTo>
                  <a:pt x="1306435" y="6558678"/>
                </a:lnTo>
                <a:cubicBezTo>
                  <a:pt x="1306435" y="6554749"/>
                  <a:pt x="1307025" y="6551605"/>
                  <a:pt x="1308600" y="6549248"/>
                </a:cubicBezTo>
                <a:cubicBezTo>
                  <a:pt x="1309978" y="6546694"/>
                  <a:pt x="1312143" y="6544926"/>
                  <a:pt x="1314111" y="6543747"/>
                </a:cubicBezTo>
                <a:cubicBezTo>
                  <a:pt x="1316276" y="6542568"/>
                  <a:pt x="1318638" y="6541979"/>
                  <a:pt x="1320803" y="6541979"/>
                </a:cubicBezTo>
                <a:cubicBezTo>
                  <a:pt x="1322574" y="6541979"/>
                  <a:pt x="1323952" y="6542175"/>
                  <a:pt x="1324936" y="6542175"/>
                </a:cubicBezTo>
                <a:cubicBezTo>
                  <a:pt x="1325920" y="6542372"/>
                  <a:pt x="1326707" y="6542764"/>
                  <a:pt x="1327691" y="6542961"/>
                </a:cubicBezTo>
                <a:lnTo>
                  <a:pt x="1329463" y="6532548"/>
                </a:lnTo>
                <a:cubicBezTo>
                  <a:pt x="1328675" y="6532352"/>
                  <a:pt x="1327888" y="6531959"/>
                  <a:pt x="1326707" y="6531762"/>
                </a:cubicBezTo>
                <a:cubicBezTo>
                  <a:pt x="1325133" y="6531762"/>
                  <a:pt x="1324345" y="6531566"/>
                  <a:pt x="1323164" y="6531566"/>
                </a:cubicBezTo>
                <a:close/>
                <a:moveTo>
                  <a:pt x="1154689" y="6531566"/>
                </a:moveTo>
                <a:cubicBezTo>
                  <a:pt x="1149375" y="6531566"/>
                  <a:pt x="1144651" y="6532548"/>
                  <a:pt x="1140322" y="6535102"/>
                </a:cubicBezTo>
                <a:cubicBezTo>
                  <a:pt x="1136188" y="6537263"/>
                  <a:pt x="1132646" y="6540603"/>
                  <a:pt x="1130481" y="6544926"/>
                </a:cubicBezTo>
                <a:cubicBezTo>
                  <a:pt x="1128119" y="6549248"/>
                  <a:pt x="1126938" y="6554552"/>
                  <a:pt x="1126938" y="6560446"/>
                </a:cubicBezTo>
                <a:cubicBezTo>
                  <a:pt x="1126938" y="6566340"/>
                  <a:pt x="1128316" y="6571645"/>
                  <a:pt x="1130481" y="6575967"/>
                </a:cubicBezTo>
                <a:cubicBezTo>
                  <a:pt x="1132842" y="6580093"/>
                  <a:pt x="1136188" y="6583629"/>
                  <a:pt x="1140322" y="6585790"/>
                </a:cubicBezTo>
                <a:cubicBezTo>
                  <a:pt x="1144651" y="6587951"/>
                  <a:pt x="1149178" y="6589327"/>
                  <a:pt x="1154689" y="6589327"/>
                </a:cubicBezTo>
                <a:cubicBezTo>
                  <a:pt x="1160003" y="6589327"/>
                  <a:pt x="1164924" y="6588148"/>
                  <a:pt x="1169057" y="6585790"/>
                </a:cubicBezTo>
                <a:cubicBezTo>
                  <a:pt x="1173387" y="6583629"/>
                  <a:pt x="1176733" y="6580289"/>
                  <a:pt x="1178898" y="6575967"/>
                </a:cubicBezTo>
                <a:cubicBezTo>
                  <a:pt x="1181063" y="6571645"/>
                  <a:pt x="1182440" y="6566340"/>
                  <a:pt x="1182440" y="6560446"/>
                </a:cubicBezTo>
                <a:cubicBezTo>
                  <a:pt x="1182440" y="6554552"/>
                  <a:pt x="1181259" y="6549248"/>
                  <a:pt x="1178898" y="6544926"/>
                </a:cubicBezTo>
                <a:cubicBezTo>
                  <a:pt x="1176536" y="6540996"/>
                  <a:pt x="1173190" y="6537460"/>
                  <a:pt x="1169057" y="6535102"/>
                </a:cubicBezTo>
                <a:cubicBezTo>
                  <a:pt x="1164727" y="6532941"/>
                  <a:pt x="1160200" y="6531566"/>
                  <a:pt x="1154689" y="6531566"/>
                </a:cubicBezTo>
                <a:close/>
                <a:moveTo>
                  <a:pt x="1072814" y="6531566"/>
                </a:moveTo>
                <a:cubicBezTo>
                  <a:pt x="1068091" y="6531566"/>
                  <a:pt x="1063958" y="6532352"/>
                  <a:pt x="1060415" y="6533924"/>
                </a:cubicBezTo>
                <a:cubicBezTo>
                  <a:pt x="1056872" y="6535495"/>
                  <a:pt x="1054510" y="6537656"/>
                  <a:pt x="1052542" y="6540210"/>
                </a:cubicBezTo>
                <a:cubicBezTo>
                  <a:pt x="1050771" y="6542764"/>
                  <a:pt x="1049787" y="6545711"/>
                  <a:pt x="1049787" y="6548658"/>
                </a:cubicBezTo>
                <a:cubicBezTo>
                  <a:pt x="1049787" y="6552588"/>
                  <a:pt x="1050968" y="6556124"/>
                  <a:pt x="1053526" y="6558678"/>
                </a:cubicBezTo>
                <a:cubicBezTo>
                  <a:pt x="1056282" y="6561429"/>
                  <a:pt x="1060218" y="6563393"/>
                  <a:pt x="1066319" y="6564572"/>
                </a:cubicBezTo>
                <a:lnTo>
                  <a:pt x="1078128" y="6566930"/>
                </a:lnTo>
                <a:cubicBezTo>
                  <a:pt x="1080884" y="6567323"/>
                  <a:pt x="1082458" y="6568305"/>
                  <a:pt x="1083442" y="6569287"/>
                </a:cubicBezTo>
                <a:cubicBezTo>
                  <a:pt x="1084426" y="6570269"/>
                  <a:pt x="1084820" y="6571448"/>
                  <a:pt x="1084820" y="6573020"/>
                </a:cubicBezTo>
                <a:cubicBezTo>
                  <a:pt x="1084820" y="6575181"/>
                  <a:pt x="1083836" y="6576949"/>
                  <a:pt x="1081868" y="6578128"/>
                </a:cubicBezTo>
                <a:cubicBezTo>
                  <a:pt x="1079900" y="6579307"/>
                  <a:pt x="1077144" y="6579896"/>
                  <a:pt x="1073798" y="6579896"/>
                </a:cubicBezTo>
                <a:cubicBezTo>
                  <a:pt x="1069468" y="6579896"/>
                  <a:pt x="1065729" y="6579110"/>
                  <a:pt x="1062777" y="6577146"/>
                </a:cubicBezTo>
                <a:cubicBezTo>
                  <a:pt x="1059628" y="6575378"/>
                  <a:pt x="1057463" y="6572824"/>
                  <a:pt x="1055691" y="6569877"/>
                </a:cubicBezTo>
                <a:lnTo>
                  <a:pt x="1047425" y="6576949"/>
                </a:lnTo>
                <a:cubicBezTo>
                  <a:pt x="1050180" y="6580879"/>
                  <a:pt x="1053723" y="6584022"/>
                  <a:pt x="1058250" y="6586183"/>
                </a:cubicBezTo>
                <a:cubicBezTo>
                  <a:pt x="1062974" y="6588344"/>
                  <a:pt x="1067894" y="6589327"/>
                  <a:pt x="1073602" y="6589327"/>
                </a:cubicBezTo>
                <a:cubicBezTo>
                  <a:pt x="1078325" y="6589327"/>
                  <a:pt x="1082655" y="6588541"/>
                  <a:pt x="1086001" y="6587165"/>
                </a:cubicBezTo>
                <a:cubicBezTo>
                  <a:pt x="1089544" y="6585790"/>
                  <a:pt x="1092102" y="6583629"/>
                  <a:pt x="1094071" y="6580879"/>
                </a:cubicBezTo>
                <a:cubicBezTo>
                  <a:pt x="1095842" y="6578128"/>
                  <a:pt x="1096826" y="6574985"/>
                  <a:pt x="1096826" y="6571448"/>
                </a:cubicBezTo>
                <a:cubicBezTo>
                  <a:pt x="1096826" y="6567912"/>
                  <a:pt x="1095645" y="6564768"/>
                  <a:pt x="1093480" y="6562214"/>
                </a:cubicBezTo>
                <a:cubicBezTo>
                  <a:pt x="1091315" y="6560053"/>
                  <a:pt x="1087576" y="6558285"/>
                  <a:pt x="1082065" y="6557303"/>
                </a:cubicBezTo>
                <a:lnTo>
                  <a:pt x="1069272" y="6554552"/>
                </a:lnTo>
                <a:cubicBezTo>
                  <a:pt x="1066319" y="6553963"/>
                  <a:pt x="1064548" y="6553177"/>
                  <a:pt x="1063367" y="6551998"/>
                </a:cubicBezTo>
                <a:cubicBezTo>
                  <a:pt x="1062186" y="6551016"/>
                  <a:pt x="1061596" y="6549837"/>
                  <a:pt x="1061596" y="6548069"/>
                </a:cubicBezTo>
                <a:cubicBezTo>
                  <a:pt x="1061596" y="6546694"/>
                  <a:pt x="1061989" y="6545319"/>
                  <a:pt x="1062974" y="6544336"/>
                </a:cubicBezTo>
                <a:cubicBezTo>
                  <a:pt x="1063958" y="6543354"/>
                  <a:pt x="1065138" y="6542568"/>
                  <a:pt x="1066910" y="6541979"/>
                </a:cubicBezTo>
                <a:cubicBezTo>
                  <a:pt x="1068681" y="6541389"/>
                  <a:pt x="1070649" y="6540996"/>
                  <a:pt x="1073011" y="6540996"/>
                </a:cubicBezTo>
                <a:cubicBezTo>
                  <a:pt x="1075963" y="6540996"/>
                  <a:pt x="1078916" y="6541586"/>
                  <a:pt x="1081671" y="6543157"/>
                </a:cubicBezTo>
                <a:cubicBezTo>
                  <a:pt x="1084426" y="6544533"/>
                  <a:pt x="1086395" y="6546890"/>
                  <a:pt x="1087772" y="6549837"/>
                </a:cubicBezTo>
                <a:lnTo>
                  <a:pt x="1096039" y="6542961"/>
                </a:lnTo>
                <a:cubicBezTo>
                  <a:pt x="1093874" y="6539425"/>
                  <a:pt x="1090921" y="6536674"/>
                  <a:pt x="1086985" y="6534513"/>
                </a:cubicBezTo>
                <a:cubicBezTo>
                  <a:pt x="1083049" y="6532745"/>
                  <a:pt x="1078325" y="6531566"/>
                  <a:pt x="1072814" y="6531566"/>
                </a:cubicBezTo>
                <a:close/>
                <a:moveTo>
                  <a:pt x="1755372" y="6531370"/>
                </a:moveTo>
                <a:cubicBezTo>
                  <a:pt x="1752222" y="6531370"/>
                  <a:pt x="1749468" y="6531959"/>
                  <a:pt x="1746712" y="6532745"/>
                </a:cubicBezTo>
                <a:cubicBezTo>
                  <a:pt x="1743957" y="6533728"/>
                  <a:pt x="1741792" y="6535496"/>
                  <a:pt x="1739824" y="6537460"/>
                </a:cubicBezTo>
                <a:cubicBezTo>
                  <a:pt x="1738642" y="6538836"/>
                  <a:pt x="1737462" y="6540407"/>
                  <a:pt x="1736675" y="6542176"/>
                </a:cubicBezTo>
                <a:lnTo>
                  <a:pt x="1736084" y="6532549"/>
                </a:lnTo>
                <a:lnTo>
                  <a:pt x="1725653" y="6532549"/>
                </a:lnTo>
                <a:lnTo>
                  <a:pt x="1725653" y="6588148"/>
                </a:lnTo>
                <a:lnTo>
                  <a:pt x="1737462" y="6588148"/>
                </a:lnTo>
                <a:lnTo>
                  <a:pt x="1737462" y="6558286"/>
                </a:lnTo>
                <a:cubicBezTo>
                  <a:pt x="1737462" y="6554160"/>
                  <a:pt x="1738051" y="6550624"/>
                  <a:pt x="1739627" y="6548266"/>
                </a:cubicBezTo>
                <a:cubicBezTo>
                  <a:pt x="1741005" y="6545515"/>
                  <a:pt x="1743170" y="6543944"/>
                  <a:pt x="1745334" y="6542765"/>
                </a:cubicBezTo>
                <a:cubicBezTo>
                  <a:pt x="1747499" y="6541783"/>
                  <a:pt x="1750057" y="6540997"/>
                  <a:pt x="1752420" y="6540997"/>
                </a:cubicBezTo>
                <a:cubicBezTo>
                  <a:pt x="1755766" y="6540997"/>
                  <a:pt x="1758718" y="6542176"/>
                  <a:pt x="1760883" y="6544140"/>
                </a:cubicBezTo>
                <a:cubicBezTo>
                  <a:pt x="1763048" y="6546301"/>
                  <a:pt x="1764228" y="6550034"/>
                  <a:pt x="1764228" y="6555535"/>
                </a:cubicBezTo>
                <a:lnTo>
                  <a:pt x="1764228" y="6588345"/>
                </a:lnTo>
                <a:lnTo>
                  <a:pt x="1776235" y="6588345"/>
                </a:lnTo>
                <a:lnTo>
                  <a:pt x="1776235" y="6551999"/>
                </a:lnTo>
                <a:cubicBezTo>
                  <a:pt x="1776235" y="6547284"/>
                  <a:pt x="1775251" y="6543551"/>
                  <a:pt x="1773479" y="6540407"/>
                </a:cubicBezTo>
                <a:cubicBezTo>
                  <a:pt x="1771707" y="6537460"/>
                  <a:pt x="1769149" y="6535103"/>
                  <a:pt x="1766000" y="6533531"/>
                </a:cubicBezTo>
                <a:cubicBezTo>
                  <a:pt x="1762850" y="6532156"/>
                  <a:pt x="1759309" y="6531370"/>
                  <a:pt x="1755372" y="6531370"/>
                </a:cubicBezTo>
                <a:close/>
                <a:moveTo>
                  <a:pt x="1422163" y="6531174"/>
                </a:moveTo>
                <a:cubicBezTo>
                  <a:pt x="1418817" y="6531174"/>
                  <a:pt x="1415864" y="6531763"/>
                  <a:pt x="1412912" y="6533139"/>
                </a:cubicBezTo>
                <a:cubicBezTo>
                  <a:pt x="1410157" y="6534514"/>
                  <a:pt x="1407794" y="6536282"/>
                  <a:pt x="1406024" y="6538443"/>
                </a:cubicBezTo>
                <a:cubicBezTo>
                  <a:pt x="1404842" y="6539818"/>
                  <a:pt x="1404056" y="6541390"/>
                  <a:pt x="1403269" y="6542962"/>
                </a:cubicBezTo>
                <a:lnTo>
                  <a:pt x="1402678" y="6532549"/>
                </a:lnTo>
                <a:lnTo>
                  <a:pt x="1392050" y="6532549"/>
                </a:lnTo>
                <a:lnTo>
                  <a:pt x="1392050" y="6611528"/>
                </a:lnTo>
                <a:lnTo>
                  <a:pt x="1404056" y="6611331"/>
                </a:lnTo>
                <a:lnTo>
                  <a:pt x="1404056" y="6578718"/>
                </a:lnTo>
                <a:cubicBezTo>
                  <a:pt x="1405433" y="6581272"/>
                  <a:pt x="1407402" y="6583434"/>
                  <a:pt x="1409763" y="6585202"/>
                </a:cubicBezTo>
                <a:cubicBezTo>
                  <a:pt x="1413108" y="6587559"/>
                  <a:pt x="1417046" y="6588935"/>
                  <a:pt x="1421965" y="6588935"/>
                </a:cubicBezTo>
                <a:cubicBezTo>
                  <a:pt x="1426492" y="6588935"/>
                  <a:pt x="1430822" y="6587756"/>
                  <a:pt x="1434562" y="6585398"/>
                </a:cubicBezTo>
                <a:cubicBezTo>
                  <a:pt x="1438302" y="6583237"/>
                  <a:pt x="1441254" y="6579897"/>
                  <a:pt x="1443419" y="6575575"/>
                </a:cubicBezTo>
                <a:cubicBezTo>
                  <a:pt x="1445386" y="6571253"/>
                  <a:pt x="1446568" y="6565948"/>
                  <a:pt x="1446568" y="6559858"/>
                </a:cubicBezTo>
                <a:cubicBezTo>
                  <a:pt x="1446568" y="6553767"/>
                  <a:pt x="1445584" y="6548659"/>
                  <a:pt x="1443419" y="6544337"/>
                </a:cubicBezTo>
                <a:cubicBezTo>
                  <a:pt x="1441254" y="6540211"/>
                  <a:pt x="1438302" y="6536871"/>
                  <a:pt x="1434562" y="6534710"/>
                </a:cubicBezTo>
                <a:cubicBezTo>
                  <a:pt x="1430822" y="6532549"/>
                  <a:pt x="1426690" y="6531174"/>
                  <a:pt x="1422163" y="6531174"/>
                </a:cubicBezTo>
                <a:close/>
                <a:moveTo>
                  <a:pt x="1596935" y="6516439"/>
                </a:moveTo>
                <a:lnTo>
                  <a:pt x="1585323" y="6519975"/>
                </a:lnTo>
                <a:lnTo>
                  <a:pt x="1585323" y="6532746"/>
                </a:lnTo>
                <a:lnTo>
                  <a:pt x="1574498" y="6532746"/>
                </a:lnTo>
                <a:lnTo>
                  <a:pt x="1574498" y="6542176"/>
                </a:lnTo>
                <a:lnTo>
                  <a:pt x="1585323" y="6542176"/>
                </a:lnTo>
                <a:lnTo>
                  <a:pt x="1585323" y="6574003"/>
                </a:lnTo>
                <a:cubicBezTo>
                  <a:pt x="1585323" y="6577736"/>
                  <a:pt x="1585913" y="6580879"/>
                  <a:pt x="1587488" y="6583237"/>
                </a:cubicBezTo>
                <a:cubicBezTo>
                  <a:pt x="1588866" y="6585594"/>
                  <a:pt x="1591031" y="6587166"/>
                  <a:pt x="1593589" y="6588345"/>
                </a:cubicBezTo>
                <a:cubicBezTo>
                  <a:pt x="1596345" y="6589327"/>
                  <a:pt x="1599100" y="6589917"/>
                  <a:pt x="1602446" y="6589917"/>
                </a:cubicBezTo>
                <a:cubicBezTo>
                  <a:pt x="1605398" y="6589917"/>
                  <a:pt x="1608350" y="6589524"/>
                  <a:pt x="1610712" y="6588541"/>
                </a:cubicBezTo>
                <a:cubicBezTo>
                  <a:pt x="1613074" y="6587756"/>
                  <a:pt x="1615239" y="6586773"/>
                  <a:pt x="1617010" y="6585005"/>
                </a:cubicBezTo>
                <a:lnTo>
                  <a:pt x="1614452" y="6576164"/>
                </a:lnTo>
                <a:cubicBezTo>
                  <a:pt x="1613271" y="6577146"/>
                  <a:pt x="1612090" y="6578129"/>
                  <a:pt x="1610319" y="6578718"/>
                </a:cubicBezTo>
                <a:cubicBezTo>
                  <a:pt x="1608744" y="6579308"/>
                  <a:pt x="1606973" y="6579701"/>
                  <a:pt x="1605005" y="6579701"/>
                </a:cubicBezTo>
                <a:cubicBezTo>
                  <a:pt x="1602446" y="6579701"/>
                  <a:pt x="1600675" y="6579111"/>
                  <a:pt x="1599100" y="6577736"/>
                </a:cubicBezTo>
                <a:cubicBezTo>
                  <a:pt x="1597722" y="6576557"/>
                  <a:pt x="1596935" y="6574396"/>
                  <a:pt x="1596935" y="6571842"/>
                </a:cubicBezTo>
                <a:lnTo>
                  <a:pt x="1596935" y="6542176"/>
                </a:lnTo>
                <a:lnTo>
                  <a:pt x="1616026" y="6542176"/>
                </a:lnTo>
                <a:lnTo>
                  <a:pt x="1616026" y="6532746"/>
                </a:lnTo>
                <a:lnTo>
                  <a:pt x="1596935" y="6532746"/>
                </a:lnTo>
                <a:close/>
                <a:moveTo>
                  <a:pt x="1208027" y="6516439"/>
                </a:moveTo>
                <a:lnTo>
                  <a:pt x="1196415" y="6519975"/>
                </a:lnTo>
                <a:lnTo>
                  <a:pt x="1196415" y="6532746"/>
                </a:lnTo>
                <a:lnTo>
                  <a:pt x="1185590" y="6532746"/>
                </a:lnTo>
                <a:lnTo>
                  <a:pt x="1185590" y="6542176"/>
                </a:lnTo>
                <a:lnTo>
                  <a:pt x="1196415" y="6542176"/>
                </a:lnTo>
                <a:lnTo>
                  <a:pt x="1196415" y="6574003"/>
                </a:lnTo>
                <a:cubicBezTo>
                  <a:pt x="1196415" y="6577736"/>
                  <a:pt x="1197005" y="6580879"/>
                  <a:pt x="1198580" y="6583237"/>
                </a:cubicBezTo>
                <a:cubicBezTo>
                  <a:pt x="1199958" y="6585594"/>
                  <a:pt x="1202123" y="6587166"/>
                  <a:pt x="1204681" y="6588345"/>
                </a:cubicBezTo>
                <a:cubicBezTo>
                  <a:pt x="1207437" y="6589327"/>
                  <a:pt x="1210192" y="6589917"/>
                  <a:pt x="1213538" y="6589917"/>
                </a:cubicBezTo>
                <a:cubicBezTo>
                  <a:pt x="1216490" y="6589917"/>
                  <a:pt x="1219442" y="6589524"/>
                  <a:pt x="1221804" y="6588541"/>
                </a:cubicBezTo>
                <a:cubicBezTo>
                  <a:pt x="1224166" y="6587756"/>
                  <a:pt x="1226331" y="6586773"/>
                  <a:pt x="1228102" y="6585005"/>
                </a:cubicBezTo>
                <a:lnTo>
                  <a:pt x="1225347" y="6576361"/>
                </a:lnTo>
                <a:cubicBezTo>
                  <a:pt x="1224166" y="6577146"/>
                  <a:pt x="1222985" y="6578129"/>
                  <a:pt x="1221411" y="6578718"/>
                </a:cubicBezTo>
                <a:cubicBezTo>
                  <a:pt x="1219836" y="6579308"/>
                  <a:pt x="1218065" y="6579701"/>
                  <a:pt x="1216097" y="6579701"/>
                </a:cubicBezTo>
                <a:cubicBezTo>
                  <a:pt x="1213538" y="6579701"/>
                  <a:pt x="1211767" y="6579111"/>
                  <a:pt x="1210192" y="6577736"/>
                </a:cubicBezTo>
                <a:cubicBezTo>
                  <a:pt x="1208814" y="6576557"/>
                  <a:pt x="1208027" y="6574396"/>
                  <a:pt x="1208027" y="6571842"/>
                </a:cubicBezTo>
                <a:lnTo>
                  <a:pt x="1208027" y="6542176"/>
                </a:lnTo>
                <a:lnTo>
                  <a:pt x="1227118" y="6542176"/>
                </a:lnTo>
                <a:lnTo>
                  <a:pt x="1227118" y="6532746"/>
                </a:lnTo>
                <a:lnTo>
                  <a:pt x="1208027" y="6532746"/>
                </a:lnTo>
                <a:close/>
                <a:moveTo>
                  <a:pt x="938980" y="6515063"/>
                </a:moveTo>
                <a:lnTo>
                  <a:pt x="938980" y="6588344"/>
                </a:lnTo>
                <a:lnTo>
                  <a:pt x="950986" y="6588344"/>
                </a:lnTo>
                <a:lnTo>
                  <a:pt x="950986" y="6556910"/>
                </a:lnTo>
                <a:lnTo>
                  <a:pt x="983264" y="6556910"/>
                </a:lnTo>
                <a:lnTo>
                  <a:pt x="983264" y="6546694"/>
                </a:lnTo>
                <a:lnTo>
                  <a:pt x="950986" y="6546694"/>
                </a:lnTo>
                <a:lnTo>
                  <a:pt x="950986" y="6525279"/>
                </a:lnTo>
                <a:lnTo>
                  <a:pt x="992120" y="6525279"/>
                </a:lnTo>
                <a:lnTo>
                  <a:pt x="992120" y="6515063"/>
                </a:lnTo>
                <a:close/>
                <a:moveTo>
                  <a:pt x="1111982" y="6508384"/>
                </a:moveTo>
                <a:cubicBezTo>
                  <a:pt x="1109226" y="6508384"/>
                  <a:pt x="1107455" y="6508973"/>
                  <a:pt x="1106077" y="6510349"/>
                </a:cubicBezTo>
                <a:cubicBezTo>
                  <a:pt x="1104699" y="6511527"/>
                  <a:pt x="1104109" y="6513492"/>
                  <a:pt x="1104109" y="6515850"/>
                </a:cubicBezTo>
                <a:cubicBezTo>
                  <a:pt x="1104109" y="6518404"/>
                  <a:pt x="1104699" y="6520172"/>
                  <a:pt x="1106077" y="6521351"/>
                </a:cubicBezTo>
                <a:cubicBezTo>
                  <a:pt x="1107455" y="6522726"/>
                  <a:pt x="1109620" y="6523315"/>
                  <a:pt x="1111982" y="6523315"/>
                </a:cubicBezTo>
                <a:cubicBezTo>
                  <a:pt x="1114736" y="6523315"/>
                  <a:pt x="1116507" y="6522726"/>
                  <a:pt x="1117885" y="6521547"/>
                </a:cubicBezTo>
                <a:cubicBezTo>
                  <a:pt x="1119263" y="6520172"/>
                  <a:pt x="1119854" y="6518404"/>
                  <a:pt x="1119854" y="6516046"/>
                </a:cubicBezTo>
                <a:cubicBezTo>
                  <a:pt x="1119854" y="6513689"/>
                  <a:pt x="1119263" y="6511920"/>
                  <a:pt x="1117885" y="6510545"/>
                </a:cubicBezTo>
                <a:cubicBezTo>
                  <a:pt x="1116507" y="6509366"/>
                  <a:pt x="1114540" y="6508384"/>
                  <a:pt x="1111982" y="6508384"/>
                </a:cubicBezTo>
                <a:close/>
                <a:moveTo>
                  <a:pt x="809278" y="6463590"/>
                </a:moveTo>
                <a:cubicBezTo>
                  <a:pt x="760037" y="6463590"/>
                  <a:pt x="720120" y="6503436"/>
                  <a:pt x="720120" y="6552588"/>
                </a:cubicBezTo>
                <a:cubicBezTo>
                  <a:pt x="720120" y="6601741"/>
                  <a:pt x="760037" y="6641587"/>
                  <a:pt x="809278" y="6641587"/>
                </a:cubicBezTo>
                <a:cubicBezTo>
                  <a:pt x="858518" y="6641587"/>
                  <a:pt x="898436" y="6601741"/>
                  <a:pt x="898436" y="6552588"/>
                </a:cubicBezTo>
                <a:cubicBezTo>
                  <a:pt x="898436" y="6503436"/>
                  <a:pt x="858518" y="6463590"/>
                  <a:pt x="809278" y="6463590"/>
                </a:cubicBezTo>
                <a:close/>
                <a:moveTo>
                  <a:pt x="0" y="0"/>
                </a:moveTo>
                <a:lnTo>
                  <a:pt x="12191997" y="0"/>
                </a:lnTo>
                <a:lnTo>
                  <a:pt x="12191997" y="6857998"/>
                </a:lnTo>
                <a:lnTo>
                  <a:pt x="0" y="6857998"/>
                </a:lnTo>
                <a:close/>
              </a:path>
            </a:pathLst>
          </a:custGeom>
          <a:solidFill>
            <a:schemeClr val="bg1"/>
          </a:solidFill>
        </p:spPr>
        <p:txBody>
          <a:bodyPr wrap="square" anchor="ctr">
            <a:noAutofit/>
          </a:bodyPr>
          <a:lstStyle>
            <a:lvl1pPr marL="0" indent="0" algn="ctr">
              <a:buNone/>
              <a:defRPr/>
            </a:lvl1pPr>
          </a:lstStyle>
          <a:p>
            <a:r>
              <a:rPr lang="sv-SE" dirty="0"/>
              <a:t>Klicka på ikonen eller dra och släpp för att infoga bild</a:t>
            </a:r>
          </a:p>
        </p:txBody>
      </p:sp>
      <p:sp>
        <p:nvSpPr>
          <p:cNvPr id="3" name="Platshållare för datum 2">
            <a:extLst>
              <a:ext uri="{FF2B5EF4-FFF2-40B4-BE49-F238E27FC236}">
                <a16:creationId xmlns:a16="http://schemas.microsoft.com/office/drawing/2014/main" id="{5BF27507-5233-88F1-28E3-0AB1BF16D4D5}"/>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DB83655E-05CE-C9D4-8A69-832E6F59EDD0}"/>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6E40B2E8-183A-D58A-B073-2ED562C2A39E}"/>
              </a:ext>
            </a:extLst>
          </p:cNvPr>
          <p:cNvSpPr>
            <a:spLocks noGrp="1"/>
          </p:cNvSpPr>
          <p:nvPr>
            <p:ph type="sldNum" sz="quarter" idx="12"/>
          </p:nvPr>
        </p:nvSpPr>
        <p:spPr/>
        <p:txBody>
          <a:bodyPr/>
          <a:lstStyle/>
          <a:p>
            <a:fld id="{639AFFC1-E7EF-FE4A-A8C7-6502CB88083C}" type="slidenum">
              <a:rPr lang="sv-SE" smtClean="0"/>
              <a:pPr/>
              <a:t>‹#›</a:t>
            </a:fld>
            <a:endParaRPr lang="sv-SE"/>
          </a:p>
        </p:txBody>
      </p:sp>
      <p:grpSp>
        <p:nvGrpSpPr>
          <p:cNvPr id="36" name="Bild 33">
            <a:extLst>
              <a:ext uri="{FF2B5EF4-FFF2-40B4-BE49-F238E27FC236}">
                <a16:creationId xmlns:a16="http://schemas.microsoft.com/office/drawing/2014/main" id="{FB13111B-3DE5-68AE-0365-6AB7AC49AC09}"/>
              </a:ext>
            </a:extLst>
          </p:cNvPr>
          <p:cNvGrpSpPr/>
          <p:nvPr/>
        </p:nvGrpSpPr>
        <p:grpSpPr>
          <a:xfrm>
            <a:off x="720120" y="6463592"/>
            <a:ext cx="178315" cy="177996"/>
            <a:chOff x="720120" y="6463592"/>
            <a:chExt cx="178315" cy="177996"/>
          </a:xfrm>
        </p:grpSpPr>
        <p:sp>
          <p:nvSpPr>
            <p:cNvPr id="37" name="Frihandsfigur 36">
              <a:extLst>
                <a:ext uri="{FF2B5EF4-FFF2-40B4-BE49-F238E27FC236}">
                  <a16:creationId xmlns:a16="http://schemas.microsoft.com/office/drawing/2014/main" id="{812F4A3B-4684-2E66-6BB0-03B729B1B52C}"/>
                </a:ext>
              </a:extLst>
            </p:cNvPr>
            <p:cNvSpPr/>
            <p:nvPr/>
          </p:nvSpPr>
          <p:spPr>
            <a:xfrm>
              <a:off x="720120" y="6463592"/>
              <a:ext cx="178315" cy="177996"/>
            </a:xfrm>
            <a:custGeom>
              <a:avLst/>
              <a:gdLst>
                <a:gd name="connsiteX0" fmla="*/ 178316 w 178315"/>
                <a:gd name="connsiteY0" fmla="*/ 88998 h 177996"/>
                <a:gd name="connsiteX1" fmla="*/ 89158 w 178315"/>
                <a:gd name="connsiteY1" fmla="*/ 177997 h 177996"/>
                <a:gd name="connsiteX2" fmla="*/ 0 w 178315"/>
                <a:gd name="connsiteY2" fmla="*/ 88998 h 177996"/>
                <a:gd name="connsiteX3" fmla="*/ 89158 w 178315"/>
                <a:gd name="connsiteY3" fmla="*/ 0 h 177996"/>
                <a:gd name="connsiteX4" fmla="*/ 178316 w 178315"/>
                <a:gd name="connsiteY4" fmla="*/ 88998 h 177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315" h="177996">
                  <a:moveTo>
                    <a:pt x="178316" y="88998"/>
                  </a:moveTo>
                  <a:cubicBezTo>
                    <a:pt x="178316" y="138151"/>
                    <a:pt x="138398" y="177997"/>
                    <a:pt x="89158" y="177997"/>
                  </a:cubicBezTo>
                  <a:cubicBezTo>
                    <a:pt x="39917" y="177997"/>
                    <a:pt x="0" y="138151"/>
                    <a:pt x="0" y="88998"/>
                  </a:cubicBezTo>
                  <a:cubicBezTo>
                    <a:pt x="0" y="39846"/>
                    <a:pt x="39917" y="0"/>
                    <a:pt x="89158" y="0"/>
                  </a:cubicBezTo>
                  <a:cubicBezTo>
                    <a:pt x="138398" y="0"/>
                    <a:pt x="178316" y="39846"/>
                    <a:pt x="178316" y="88998"/>
                  </a:cubicBezTo>
                  <a:close/>
                </a:path>
              </a:pathLst>
            </a:custGeom>
            <a:solidFill>
              <a:srgbClr val="D3E5C6"/>
            </a:solidFill>
            <a:ln w="1959" cap="flat">
              <a:noFill/>
              <a:prstDash val="solid"/>
              <a:miter/>
            </a:ln>
          </p:spPr>
          <p:txBody>
            <a:bodyPr rtlCol="0" anchor="ctr"/>
            <a:lstStyle/>
            <a:p>
              <a:endParaRPr lang="en-US"/>
            </a:p>
          </p:txBody>
        </p:sp>
        <p:grpSp>
          <p:nvGrpSpPr>
            <p:cNvPr id="38" name="Bild 33">
              <a:extLst>
                <a:ext uri="{FF2B5EF4-FFF2-40B4-BE49-F238E27FC236}">
                  <a16:creationId xmlns:a16="http://schemas.microsoft.com/office/drawing/2014/main" id="{330A3319-9CA8-AF80-9FCB-7CE07DF07867}"/>
                </a:ext>
              </a:extLst>
            </p:cNvPr>
            <p:cNvGrpSpPr/>
            <p:nvPr/>
          </p:nvGrpSpPr>
          <p:grpSpPr>
            <a:xfrm>
              <a:off x="758499" y="6495812"/>
              <a:ext cx="110413" cy="107858"/>
              <a:chOff x="758499" y="6495812"/>
              <a:chExt cx="110413" cy="107858"/>
            </a:xfrm>
          </p:grpSpPr>
          <p:sp>
            <p:nvSpPr>
              <p:cNvPr id="39" name="Frihandsfigur 38">
                <a:extLst>
                  <a:ext uri="{FF2B5EF4-FFF2-40B4-BE49-F238E27FC236}">
                    <a16:creationId xmlns:a16="http://schemas.microsoft.com/office/drawing/2014/main" id="{585C647B-5937-66ED-1158-EFEB84F12A16}"/>
                  </a:ext>
                </a:extLst>
              </p:cNvPr>
              <p:cNvSpPr/>
              <p:nvPr/>
            </p:nvSpPr>
            <p:spPr>
              <a:xfrm>
                <a:off x="758499" y="6495812"/>
                <a:ext cx="62390" cy="86051"/>
              </a:xfrm>
              <a:custGeom>
                <a:avLst/>
                <a:gdLst>
                  <a:gd name="connsiteX0" fmla="*/ 31097 w 62390"/>
                  <a:gd name="connsiteY0" fmla="*/ 0 h 86051"/>
                  <a:gd name="connsiteX1" fmla="*/ 0 w 62390"/>
                  <a:gd name="connsiteY1" fmla="*/ 31041 h 86051"/>
                  <a:gd name="connsiteX2" fmla="*/ 0 w 62390"/>
                  <a:gd name="connsiteY2" fmla="*/ 54028 h 86051"/>
                  <a:gd name="connsiteX3" fmla="*/ 0 w 62390"/>
                  <a:gd name="connsiteY3" fmla="*/ 78782 h 86051"/>
                  <a:gd name="connsiteX4" fmla="*/ 7282 w 62390"/>
                  <a:gd name="connsiteY4" fmla="*/ 86051 h 86051"/>
                  <a:gd name="connsiteX5" fmla="*/ 14564 w 62390"/>
                  <a:gd name="connsiteY5" fmla="*/ 78782 h 86051"/>
                  <a:gd name="connsiteX6" fmla="*/ 14564 w 62390"/>
                  <a:gd name="connsiteY6" fmla="*/ 61297 h 86051"/>
                  <a:gd name="connsiteX7" fmla="*/ 32081 w 62390"/>
                  <a:gd name="connsiteY7" fmla="*/ 61297 h 86051"/>
                  <a:gd name="connsiteX8" fmla="*/ 39363 w 62390"/>
                  <a:gd name="connsiteY8" fmla="*/ 54028 h 86051"/>
                  <a:gd name="connsiteX9" fmla="*/ 32081 w 62390"/>
                  <a:gd name="connsiteY9" fmla="*/ 46759 h 86051"/>
                  <a:gd name="connsiteX10" fmla="*/ 14368 w 62390"/>
                  <a:gd name="connsiteY10" fmla="*/ 46759 h 86051"/>
                  <a:gd name="connsiteX11" fmla="*/ 14368 w 62390"/>
                  <a:gd name="connsiteY11" fmla="*/ 31041 h 86051"/>
                  <a:gd name="connsiteX12" fmla="*/ 31097 w 62390"/>
                  <a:gd name="connsiteY12" fmla="*/ 14342 h 86051"/>
                  <a:gd name="connsiteX13" fmla="*/ 47826 w 62390"/>
                  <a:gd name="connsiteY13" fmla="*/ 31041 h 86051"/>
                  <a:gd name="connsiteX14" fmla="*/ 55109 w 62390"/>
                  <a:gd name="connsiteY14" fmla="*/ 38311 h 86051"/>
                  <a:gd name="connsiteX15" fmla="*/ 62391 w 62390"/>
                  <a:gd name="connsiteY15" fmla="*/ 31041 h 86051"/>
                  <a:gd name="connsiteX16" fmla="*/ 31097 w 62390"/>
                  <a:gd name="connsiteY16" fmla="*/ 0 h 86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2390" h="86051">
                    <a:moveTo>
                      <a:pt x="31097" y="0"/>
                    </a:moveTo>
                    <a:cubicBezTo>
                      <a:pt x="13974" y="0"/>
                      <a:pt x="0" y="13949"/>
                      <a:pt x="0" y="31041"/>
                    </a:cubicBezTo>
                    <a:lnTo>
                      <a:pt x="0" y="54028"/>
                    </a:lnTo>
                    <a:lnTo>
                      <a:pt x="0" y="78782"/>
                    </a:lnTo>
                    <a:cubicBezTo>
                      <a:pt x="0" y="82711"/>
                      <a:pt x="3149" y="86051"/>
                      <a:pt x="7282" y="86051"/>
                    </a:cubicBezTo>
                    <a:cubicBezTo>
                      <a:pt x="11415" y="86051"/>
                      <a:pt x="14564" y="82908"/>
                      <a:pt x="14564" y="78782"/>
                    </a:cubicBezTo>
                    <a:lnTo>
                      <a:pt x="14564" y="61297"/>
                    </a:lnTo>
                    <a:lnTo>
                      <a:pt x="32081" y="61297"/>
                    </a:lnTo>
                    <a:cubicBezTo>
                      <a:pt x="36017" y="61297"/>
                      <a:pt x="39363" y="58153"/>
                      <a:pt x="39363" y="54028"/>
                    </a:cubicBezTo>
                    <a:cubicBezTo>
                      <a:pt x="39363" y="49902"/>
                      <a:pt x="36214" y="46759"/>
                      <a:pt x="32081" y="46759"/>
                    </a:cubicBezTo>
                    <a:lnTo>
                      <a:pt x="14368" y="46759"/>
                    </a:lnTo>
                    <a:lnTo>
                      <a:pt x="14368" y="31041"/>
                    </a:lnTo>
                    <a:cubicBezTo>
                      <a:pt x="14368" y="21808"/>
                      <a:pt x="21847" y="14342"/>
                      <a:pt x="31097" y="14342"/>
                    </a:cubicBezTo>
                    <a:cubicBezTo>
                      <a:pt x="40347" y="14342"/>
                      <a:pt x="47826" y="21808"/>
                      <a:pt x="47826" y="31041"/>
                    </a:cubicBezTo>
                    <a:cubicBezTo>
                      <a:pt x="47826" y="34971"/>
                      <a:pt x="50975" y="38311"/>
                      <a:pt x="55109" y="38311"/>
                    </a:cubicBezTo>
                    <a:cubicBezTo>
                      <a:pt x="59242" y="38311"/>
                      <a:pt x="62391" y="35167"/>
                      <a:pt x="62391" y="31041"/>
                    </a:cubicBezTo>
                    <a:cubicBezTo>
                      <a:pt x="62194" y="13753"/>
                      <a:pt x="48220" y="0"/>
                      <a:pt x="31097" y="0"/>
                    </a:cubicBezTo>
                    <a:close/>
                  </a:path>
                </a:pathLst>
              </a:custGeom>
              <a:solidFill>
                <a:srgbClr val="143A2A"/>
              </a:solidFill>
              <a:ln w="1959" cap="flat">
                <a:noFill/>
                <a:prstDash val="solid"/>
                <a:miter/>
              </a:ln>
            </p:spPr>
            <p:txBody>
              <a:bodyPr rtlCol="0" anchor="ctr"/>
              <a:lstStyle/>
              <a:p>
                <a:endParaRPr lang="en-US"/>
              </a:p>
            </p:txBody>
          </p:sp>
          <p:sp>
            <p:nvSpPr>
              <p:cNvPr id="40" name="Frihandsfigur 39">
                <a:extLst>
                  <a:ext uri="{FF2B5EF4-FFF2-40B4-BE49-F238E27FC236}">
                    <a16:creationId xmlns:a16="http://schemas.microsoft.com/office/drawing/2014/main" id="{45AA35F2-6FB2-E8A0-EA49-4DFDE3D43CB8}"/>
                  </a:ext>
                </a:extLst>
              </p:cNvPr>
              <p:cNvSpPr/>
              <p:nvPr/>
            </p:nvSpPr>
            <p:spPr>
              <a:xfrm>
                <a:off x="806325" y="6542570"/>
                <a:ext cx="62587" cy="61100"/>
              </a:xfrm>
              <a:custGeom>
                <a:avLst/>
                <a:gdLst>
                  <a:gd name="connsiteX0" fmla="*/ 31097 w 62587"/>
                  <a:gd name="connsiteY0" fmla="*/ 61100 h 61100"/>
                  <a:gd name="connsiteX1" fmla="*/ 0 w 62587"/>
                  <a:gd name="connsiteY1" fmla="*/ 30059 h 61100"/>
                  <a:gd name="connsiteX2" fmla="*/ 0 w 62587"/>
                  <a:gd name="connsiteY2" fmla="*/ 7269 h 61100"/>
                  <a:gd name="connsiteX3" fmla="*/ 7282 w 62587"/>
                  <a:gd name="connsiteY3" fmla="*/ 0 h 61100"/>
                  <a:gd name="connsiteX4" fmla="*/ 32081 w 62587"/>
                  <a:gd name="connsiteY4" fmla="*/ 0 h 61100"/>
                  <a:gd name="connsiteX5" fmla="*/ 39363 w 62587"/>
                  <a:gd name="connsiteY5" fmla="*/ 7269 h 61100"/>
                  <a:gd name="connsiteX6" fmla="*/ 32081 w 62587"/>
                  <a:gd name="connsiteY6" fmla="*/ 14538 h 61100"/>
                  <a:gd name="connsiteX7" fmla="*/ 14564 w 62587"/>
                  <a:gd name="connsiteY7" fmla="*/ 14538 h 61100"/>
                  <a:gd name="connsiteX8" fmla="*/ 14564 w 62587"/>
                  <a:gd name="connsiteY8" fmla="*/ 30256 h 61100"/>
                  <a:gd name="connsiteX9" fmla="*/ 31294 w 62587"/>
                  <a:gd name="connsiteY9" fmla="*/ 46955 h 61100"/>
                  <a:gd name="connsiteX10" fmla="*/ 48023 w 62587"/>
                  <a:gd name="connsiteY10" fmla="*/ 30256 h 61100"/>
                  <a:gd name="connsiteX11" fmla="*/ 55305 w 62587"/>
                  <a:gd name="connsiteY11" fmla="*/ 22986 h 61100"/>
                  <a:gd name="connsiteX12" fmla="*/ 62588 w 62587"/>
                  <a:gd name="connsiteY12" fmla="*/ 30256 h 61100"/>
                  <a:gd name="connsiteX13" fmla="*/ 31097 w 62587"/>
                  <a:gd name="connsiteY13" fmla="*/ 61100 h 6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587" h="61100">
                    <a:moveTo>
                      <a:pt x="31097" y="61100"/>
                    </a:moveTo>
                    <a:cubicBezTo>
                      <a:pt x="13974" y="61100"/>
                      <a:pt x="0" y="47151"/>
                      <a:pt x="0" y="30059"/>
                    </a:cubicBezTo>
                    <a:lnTo>
                      <a:pt x="0" y="7269"/>
                    </a:lnTo>
                    <a:cubicBezTo>
                      <a:pt x="0" y="3340"/>
                      <a:pt x="3149" y="0"/>
                      <a:pt x="7282" y="0"/>
                    </a:cubicBezTo>
                    <a:lnTo>
                      <a:pt x="32081" y="0"/>
                    </a:lnTo>
                    <a:cubicBezTo>
                      <a:pt x="36017" y="0"/>
                      <a:pt x="39363" y="3143"/>
                      <a:pt x="39363" y="7269"/>
                    </a:cubicBezTo>
                    <a:cubicBezTo>
                      <a:pt x="39363" y="11395"/>
                      <a:pt x="36214" y="14538"/>
                      <a:pt x="32081" y="14538"/>
                    </a:cubicBezTo>
                    <a:lnTo>
                      <a:pt x="14564" y="14538"/>
                    </a:lnTo>
                    <a:lnTo>
                      <a:pt x="14564" y="30256"/>
                    </a:lnTo>
                    <a:cubicBezTo>
                      <a:pt x="14564" y="39489"/>
                      <a:pt x="22043" y="46955"/>
                      <a:pt x="31294" y="46955"/>
                    </a:cubicBezTo>
                    <a:cubicBezTo>
                      <a:pt x="40544" y="46955"/>
                      <a:pt x="48023" y="39489"/>
                      <a:pt x="48023" y="30256"/>
                    </a:cubicBezTo>
                    <a:cubicBezTo>
                      <a:pt x="48023" y="26326"/>
                      <a:pt x="51172" y="22986"/>
                      <a:pt x="55305" y="22986"/>
                    </a:cubicBezTo>
                    <a:cubicBezTo>
                      <a:pt x="59439" y="22986"/>
                      <a:pt x="62588" y="26130"/>
                      <a:pt x="62588" y="30256"/>
                    </a:cubicBezTo>
                    <a:cubicBezTo>
                      <a:pt x="62194" y="47348"/>
                      <a:pt x="48220" y="61100"/>
                      <a:pt x="31097" y="61100"/>
                    </a:cubicBezTo>
                    <a:close/>
                  </a:path>
                </a:pathLst>
              </a:custGeom>
              <a:solidFill>
                <a:srgbClr val="79A965"/>
              </a:solidFill>
              <a:ln w="1959"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41390344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Avslut kontaktuppgifter">
    <p:bg>
      <p:bgPr>
        <a:solidFill>
          <a:schemeClr val="accent3"/>
        </a:solidFill>
        <a:effectLst/>
      </p:bgPr>
    </p:bg>
    <p:spTree>
      <p:nvGrpSpPr>
        <p:cNvPr id="1" name=""/>
        <p:cNvGrpSpPr/>
        <p:nvPr/>
      </p:nvGrpSpPr>
      <p:grpSpPr>
        <a:xfrm>
          <a:off x="0" y="0"/>
          <a:ext cx="0" cy="0"/>
          <a:chOff x="0" y="0"/>
          <a:chExt cx="0" cy="0"/>
        </a:xfrm>
      </p:grpSpPr>
      <p:pic>
        <p:nvPicPr>
          <p:cNvPr id="27" name="Bild 26">
            <a:extLst>
              <a:ext uri="{FF2B5EF4-FFF2-40B4-BE49-F238E27FC236}">
                <a16:creationId xmlns:a16="http://schemas.microsoft.com/office/drawing/2014/main" id="{0EDACE22-084B-5C8D-E26B-C444B56EF2A6}"/>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27145" t="18122" r="22521"/>
          <a:stretch/>
        </p:blipFill>
        <p:spPr>
          <a:xfrm rot="1800000" flipH="1">
            <a:off x="8290234" y="-731195"/>
            <a:ext cx="6136683" cy="5615173"/>
          </a:xfrm>
          <a:custGeom>
            <a:avLst/>
            <a:gdLst>
              <a:gd name="connsiteX0" fmla="*/ 3734346 w 6136683"/>
              <a:gd name="connsiteY0" fmla="*/ 0 h 5615173"/>
              <a:gd name="connsiteX1" fmla="*/ 0 w 6136683"/>
              <a:gd name="connsiteY1" fmla="*/ 0 h 5615173"/>
              <a:gd name="connsiteX2" fmla="*/ 0 w 6136683"/>
              <a:gd name="connsiteY2" fmla="*/ 2454876 h 5615173"/>
              <a:gd name="connsiteX3" fmla="*/ 958287 w 6136683"/>
              <a:gd name="connsiteY3" fmla="*/ 795075 h 5615173"/>
              <a:gd name="connsiteX4" fmla="*/ 2690504 w 6136683"/>
              <a:gd name="connsiteY4" fmla="*/ 1795171 h 5615173"/>
              <a:gd name="connsiteX5" fmla="*/ 485025 w 6136683"/>
              <a:gd name="connsiteY5" fmla="*/ 5615173 h 5615173"/>
              <a:gd name="connsiteX6" fmla="*/ 6136683 w 6136683"/>
              <a:gd name="connsiteY6" fmla="*/ 5615173 h 5615173"/>
              <a:gd name="connsiteX7" fmla="*/ 6136683 w 6136683"/>
              <a:gd name="connsiteY7" fmla="*/ 2181484 h 5615173"/>
              <a:gd name="connsiteX8" fmla="*/ 3390320 w 6136683"/>
              <a:gd name="connsiteY8" fmla="*/ 595871 h 5615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36683" h="5615173">
                <a:moveTo>
                  <a:pt x="3734346" y="0"/>
                </a:moveTo>
                <a:lnTo>
                  <a:pt x="0" y="0"/>
                </a:lnTo>
                <a:lnTo>
                  <a:pt x="0" y="2454876"/>
                </a:lnTo>
                <a:lnTo>
                  <a:pt x="958287" y="795075"/>
                </a:lnTo>
                <a:lnTo>
                  <a:pt x="2690504" y="1795171"/>
                </a:lnTo>
                <a:lnTo>
                  <a:pt x="485025" y="5615173"/>
                </a:lnTo>
                <a:lnTo>
                  <a:pt x="6136683" y="5615173"/>
                </a:lnTo>
                <a:lnTo>
                  <a:pt x="6136683" y="2181484"/>
                </a:lnTo>
                <a:lnTo>
                  <a:pt x="3390320" y="595871"/>
                </a:lnTo>
                <a:close/>
              </a:path>
            </a:pathLst>
          </a:custGeom>
        </p:spPr>
      </p:pic>
      <p:pic>
        <p:nvPicPr>
          <p:cNvPr id="23" name="Bild 22">
            <a:extLst>
              <a:ext uri="{FF2B5EF4-FFF2-40B4-BE49-F238E27FC236}">
                <a16:creationId xmlns:a16="http://schemas.microsoft.com/office/drawing/2014/main" id="{E71C6FF2-B99C-3158-119A-9C046E0404BA}"/>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l="72831" b="38930"/>
          <a:stretch/>
        </p:blipFill>
        <p:spPr>
          <a:xfrm rot="17279987" flipH="1">
            <a:off x="10133888" y="881974"/>
            <a:ext cx="3312485" cy="4188177"/>
          </a:xfrm>
          <a:custGeom>
            <a:avLst/>
            <a:gdLst>
              <a:gd name="connsiteX0" fmla="*/ 0 w 3312485"/>
              <a:gd name="connsiteY0" fmla="*/ 4081623 h 4188177"/>
              <a:gd name="connsiteX1" fmla="*/ 0 w 3312485"/>
              <a:gd name="connsiteY1" fmla="*/ 4188177 h 4188177"/>
              <a:gd name="connsiteX2" fmla="*/ 327943 w 3312485"/>
              <a:gd name="connsiteY2" fmla="*/ 4188177 h 4188177"/>
              <a:gd name="connsiteX3" fmla="*/ 0 w 3312485"/>
              <a:gd name="connsiteY3" fmla="*/ 0 h 4188177"/>
              <a:gd name="connsiteX4" fmla="*/ 0 w 3312485"/>
              <a:gd name="connsiteY4" fmla="*/ 2054131 h 4188177"/>
              <a:gd name="connsiteX5" fmla="*/ 22227 w 3312485"/>
              <a:gd name="connsiteY5" fmla="*/ 1985722 h 4188177"/>
              <a:gd name="connsiteX6" fmla="*/ 3312485 w 3312485"/>
              <a:gd name="connsiteY6" fmla="*/ 3054777 h 4188177"/>
              <a:gd name="connsiteX7" fmla="*/ 3312485 w 3312485"/>
              <a:gd name="connsiteY7" fmla="*/ 0 h 4188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12485" h="4188177">
                <a:moveTo>
                  <a:pt x="0" y="4081623"/>
                </a:moveTo>
                <a:lnTo>
                  <a:pt x="0" y="4188177"/>
                </a:lnTo>
                <a:lnTo>
                  <a:pt x="327943" y="4188177"/>
                </a:lnTo>
                <a:close/>
                <a:moveTo>
                  <a:pt x="0" y="0"/>
                </a:moveTo>
                <a:lnTo>
                  <a:pt x="0" y="2054131"/>
                </a:lnTo>
                <a:lnTo>
                  <a:pt x="22227" y="1985722"/>
                </a:lnTo>
                <a:lnTo>
                  <a:pt x="3312485" y="3054777"/>
                </a:lnTo>
                <a:lnTo>
                  <a:pt x="3312485" y="0"/>
                </a:lnTo>
                <a:close/>
              </a:path>
            </a:pathLst>
          </a:custGeom>
        </p:spPr>
      </p:pic>
      <p:pic>
        <p:nvPicPr>
          <p:cNvPr id="21" name="Bild 20">
            <a:extLst>
              <a:ext uri="{FF2B5EF4-FFF2-40B4-BE49-F238E27FC236}">
                <a16:creationId xmlns:a16="http://schemas.microsoft.com/office/drawing/2014/main" id="{91549585-11DE-E93B-3467-02F932F23C2D}"/>
              </a:ext>
            </a:extLst>
          </p:cNvPr>
          <p:cNvPicPr>
            <a:picLocks noChangeAspect="1"/>
          </p:cNvPicPr>
          <p:nvPr userDrawn="1"/>
        </p:nvPicPr>
        <p:blipFill rotWithShape="1">
          <a:blip>
            <a:extLst>
              <a:ext uri="{96DAC541-7B7A-43D3-8B79-37D633B846F1}">
                <asvg:svgBlip xmlns:asvg="http://schemas.microsoft.com/office/drawing/2016/SVG/main" r:embed="rId4"/>
              </a:ext>
            </a:extLst>
          </a:blip>
          <a:srcRect r="69449" b="50320"/>
          <a:stretch/>
        </p:blipFill>
        <p:spPr>
          <a:xfrm rot="17279987" flipH="1">
            <a:off x="8144914" y="3909630"/>
            <a:ext cx="3724819" cy="3407046"/>
          </a:xfrm>
          <a:custGeom>
            <a:avLst/>
            <a:gdLst>
              <a:gd name="connsiteX0" fmla="*/ 0 w 3724819"/>
              <a:gd name="connsiteY0" fmla="*/ 0 h 3407046"/>
              <a:gd name="connsiteX1" fmla="*/ 0 w 3724819"/>
              <a:gd name="connsiteY1" fmla="*/ 3407046 h 3407046"/>
              <a:gd name="connsiteX2" fmla="*/ 2617817 w 3724819"/>
              <a:gd name="connsiteY2" fmla="*/ 3407046 h 3407046"/>
              <a:gd name="connsiteX3" fmla="*/ 3724819 w 3724819"/>
              <a:gd name="connsiteY3" fmla="*/ 0 h 3407046"/>
            </a:gdLst>
            <a:ahLst/>
            <a:cxnLst>
              <a:cxn ang="0">
                <a:pos x="connsiteX0" y="connsiteY0"/>
              </a:cxn>
              <a:cxn ang="0">
                <a:pos x="connsiteX1" y="connsiteY1"/>
              </a:cxn>
              <a:cxn ang="0">
                <a:pos x="connsiteX2" y="connsiteY2"/>
              </a:cxn>
              <a:cxn ang="0">
                <a:pos x="connsiteX3" y="connsiteY3"/>
              </a:cxn>
            </a:cxnLst>
            <a:rect l="l" t="t" r="r" b="b"/>
            <a:pathLst>
              <a:path w="3724819" h="3407046">
                <a:moveTo>
                  <a:pt x="0" y="0"/>
                </a:moveTo>
                <a:lnTo>
                  <a:pt x="0" y="3407046"/>
                </a:lnTo>
                <a:lnTo>
                  <a:pt x="2617817" y="3407046"/>
                </a:lnTo>
                <a:lnTo>
                  <a:pt x="3724819" y="0"/>
                </a:lnTo>
                <a:close/>
              </a:path>
            </a:pathLst>
          </a:custGeom>
        </p:spPr>
      </p:pic>
      <p:sp>
        <p:nvSpPr>
          <p:cNvPr id="12" name="Platshållare för text 11">
            <a:extLst>
              <a:ext uri="{FF2B5EF4-FFF2-40B4-BE49-F238E27FC236}">
                <a16:creationId xmlns:a16="http://schemas.microsoft.com/office/drawing/2014/main" id="{366D971D-1D34-25B5-E2CF-17B9D0450E2F}"/>
              </a:ext>
            </a:extLst>
          </p:cNvPr>
          <p:cNvSpPr>
            <a:spLocks noGrp="1"/>
          </p:cNvSpPr>
          <p:nvPr userDrawn="1">
            <p:ph type="body" sz="quarter" idx="13" hasCustomPrompt="1"/>
          </p:nvPr>
        </p:nvSpPr>
        <p:spPr>
          <a:xfrm>
            <a:off x="635000" y="3854450"/>
            <a:ext cx="4254500" cy="496888"/>
          </a:xfrm>
        </p:spPr>
        <p:txBody>
          <a:bodyPr anchor="b"/>
          <a:lstStyle>
            <a:lvl1pPr marL="0" indent="0">
              <a:buNone/>
              <a:defRPr>
                <a:solidFill>
                  <a:schemeClr val="tx2"/>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Namn Efternamn</a:t>
            </a:r>
          </a:p>
        </p:txBody>
      </p:sp>
      <p:sp>
        <p:nvSpPr>
          <p:cNvPr id="13" name="Platshållare för text 11">
            <a:extLst>
              <a:ext uri="{FF2B5EF4-FFF2-40B4-BE49-F238E27FC236}">
                <a16:creationId xmlns:a16="http://schemas.microsoft.com/office/drawing/2014/main" id="{CCA8D75F-FF8E-D4DF-1D32-DCAAA7BA5C8B}"/>
              </a:ext>
            </a:extLst>
          </p:cNvPr>
          <p:cNvSpPr>
            <a:spLocks noGrp="1"/>
          </p:cNvSpPr>
          <p:nvPr userDrawn="1">
            <p:ph type="body" sz="quarter" idx="14" hasCustomPrompt="1"/>
          </p:nvPr>
        </p:nvSpPr>
        <p:spPr>
          <a:xfrm>
            <a:off x="635000" y="4443849"/>
            <a:ext cx="4254500" cy="306388"/>
          </a:xfrm>
        </p:spPr>
        <p:txBody>
          <a:bodyPr>
            <a:noAutofit/>
          </a:bodyPr>
          <a:lstStyle>
            <a:lvl1pPr marL="0" indent="0">
              <a:buNone/>
              <a:defRPr sz="12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Titel</a:t>
            </a:r>
          </a:p>
        </p:txBody>
      </p:sp>
      <p:sp>
        <p:nvSpPr>
          <p:cNvPr id="14" name="Platshållare för text 11">
            <a:extLst>
              <a:ext uri="{FF2B5EF4-FFF2-40B4-BE49-F238E27FC236}">
                <a16:creationId xmlns:a16="http://schemas.microsoft.com/office/drawing/2014/main" id="{ABB66CD0-9DEF-9082-E253-B5703D2F5D25}"/>
              </a:ext>
            </a:extLst>
          </p:cNvPr>
          <p:cNvSpPr>
            <a:spLocks noGrp="1"/>
          </p:cNvSpPr>
          <p:nvPr userDrawn="1">
            <p:ph type="body" sz="quarter" idx="15" hasCustomPrompt="1"/>
          </p:nvPr>
        </p:nvSpPr>
        <p:spPr>
          <a:xfrm>
            <a:off x="635000" y="4902284"/>
            <a:ext cx="4254500" cy="1320716"/>
          </a:xfrm>
        </p:spPr>
        <p:txBody>
          <a:bodyPr>
            <a:noAutofit/>
          </a:bodyPr>
          <a:lstStyle>
            <a:lvl1pPr marL="0" indent="0">
              <a:buNone/>
              <a:defRPr sz="120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sv-SE" dirty="0"/>
              <a:t>Kontaktuppgifter</a:t>
            </a:r>
          </a:p>
        </p:txBody>
      </p:sp>
      <p:sp>
        <p:nvSpPr>
          <p:cNvPr id="3" name="Platshållare för datum 2">
            <a:extLst>
              <a:ext uri="{FF2B5EF4-FFF2-40B4-BE49-F238E27FC236}">
                <a16:creationId xmlns:a16="http://schemas.microsoft.com/office/drawing/2014/main" id="{8034C43F-D3AC-0061-68F7-26C845980662}"/>
              </a:ext>
            </a:extLst>
          </p:cNvPr>
          <p:cNvSpPr>
            <a:spLocks noGrp="1"/>
          </p:cNvSpPr>
          <p:nvPr userDrawn="1">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E2F4DBDE-B5FE-19F3-B371-C11AEC1C6218}"/>
              </a:ext>
            </a:extLst>
          </p:cNvPr>
          <p:cNvSpPr>
            <a:spLocks noGrp="1"/>
          </p:cNvSpPr>
          <p:nvPr userDrawn="1">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3EB76965-8BE3-EFDD-0D43-2732583CC13B}"/>
              </a:ext>
            </a:extLst>
          </p:cNvPr>
          <p:cNvSpPr>
            <a:spLocks noGrp="1"/>
          </p:cNvSpPr>
          <p:nvPr userDrawn="1">
            <p:ph type="sldNum" sz="quarter" idx="12"/>
          </p:nvPr>
        </p:nvSpPr>
        <p:spPr/>
        <p:txBody>
          <a:bodyPr/>
          <a:lstStyle/>
          <a:p>
            <a:fld id="{639AFFC1-E7EF-FE4A-A8C7-6502CB88083C}" type="slidenum">
              <a:rPr lang="sv-SE" smtClean="0"/>
              <a:pPr/>
              <a:t>‹#›</a:t>
            </a:fld>
            <a:endParaRPr lang="sv-SE"/>
          </a:p>
        </p:txBody>
      </p:sp>
      <p:pic>
        <p:nvPicPr>
          <p:cNvPr id="2" name="Bild 1">
            <a:extLst>
              <a:ext uri="{FF2B5EF4-FFF2-40B4-BE49-F238E27FC236}">
                <a16:creationId xmlns:a16="http://schemas.microsoft.com/office/drawing/2014/main" id="{3A52B0DA-FCB4-4AC8-B791-B85C90AF7B3D}"/>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535881" y="2414151"/>
            <a:ext cx="5922724" cy="1136952"/>
          </a:xfrm>
          <a:prstGeom prst="rect">
            <a:avLst/>
          </a:prstGeom>
        </p:spPr>
      </p:pic>
    </p:spTree>
    <p:extLst>
      <p:ext uri="{BB962C8B-B14F-4D97-AF65-F5344CB8AC3E}">
        <p14:creationId xmlns:p14="http://schemas.microsoft.com/office/powerpoint/2010/main" val="13244065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vslut">
    <p:bg>
      <p:bgPr>
        <a:solidFill>
          <a:schemeClr val="accent3"/>
        </a:solidFill>
        <a:effectLst/>
      </p:bgPr>
    </p:bg>
    <p:spTree>
      <p:nvGrpSpPr>
        <p:cNvPr id="1" name=""/>
        <p:cNvGrpSpPr/>
        <p:nvPr/>
      </p:nvGrpSpPr>
      <p:grpSpPr>
        <a:xfrm>
          <a:off x="0" y="0"/>
          <a:ext cx="0" cy="0"/>
          <a:chOff x="0" y="0"/>
          <a:chExt cx="0" cy="0"/>
        </a:xfrm>
      </p:grpSpPr>
      <p:pic>
        <p:nvPicPr>
          <p:cNvPr id="7" name="Bild 6">
            <a:extLst>
              <a:ext uri="{FF2B5EF4-FFF2-40B4-BE49-F238E27FC236}">
                <a16:creationId xmlns:a16="http://schemas.microsoft.com/office/drawing/2014/main" id="{B81E37AC-271E-2BC5-7F0F-EE2DEE86D2F8}"/>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27917" t="7356" r="48161" b="26666"/>
          <a:stretch/>
        </p:blipFill>
        <p:spPr>
          <a:xfrm>
            <a:off x="0" y="2333297"/>
            <a:ext cx="2916621" cy="4524704"/>
          </a:xfrm>
          <a:prstGeom prst="rect">
            <a:avLst/>
          </a:prstGeom>
        </p:spPr>
      </p:pic>
      <p:sp>
        <p:nvSpPr>
          <p:cNvPr id="3" name="Platshållare för datum 2">
            <a:extLst>
              <a:ext uri="{FF2B5EF4-FFF2-40B4-BE49-F238E27FC236}">
                <a16:creationId xmlns:a16="http://schemas.microsoft.com/office/drawing/2014/main" id="{78288454-94BC-8710-0DF6-D0A43BE657CC}"/>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EDE50ABE-C1D0-9696-ABF0-2C29AC08DA98}"/>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21ACA4B6-A3E9-21C5-0FFF-48B3EC318727}"/>
              </a:ext>
            </a:extLst>
          </p:cNvPr>
          <p:cNvSpPr>
            <a:spLocks noGrp="1"/>
          </p:cNvSpPr>
          <p:nvPr>
            <p:ph type="sldNum" sz="quarter" idx="12"/>
          </p:nvPr>
        </p:nvSpPr>
        <p:spPr/>
        <p:txBody>
          <a:bodyPr/>
          <a:lstStyle/>
          <a:p>
            <a:fld id="{639AFFC1-E7EF-FE4A-A8C7-6502CB88083C}" type="slidenum">
              <a:rPr lang="sv-SE" smtClean="0"/>
              <a:pPr/>
              <a:t>‹#›</a:t>
            </a:fld>
            <a:endParaRPr lang="sv-SE"/>
          </a:p>
        </p:txBody>
      </p:sp>
      <p:pic>
        <p:nvPicPr>
          <p:cNvPr id="9" name="Bild 8">
            <a:extLst>
              <a:ext uri="{FF2B5EF4-FFF2-40B4-BE49-F238E27FC236}">
                <a16:creationId xmlns:a16="http://schemas.microsoft.com/office/drawing/2014/main" id="{A1BFA512-460E-089A-3870-C9BFAB79EBE9}"/>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l="40366" t="66399" r="29116"/>
          <a:stretch/>
        </p:blipFill>
        <p:spPr>
          <a:xfrm rot="5400000">
            <a:off x="9179473" y="708135"/>
            <a:ext cx="3720662" cy="2304392"/>
          </a:xfrm>
          <a:prstGeom prst="rect">
            <a:avLst/>
          </a:prstGeom>
        </p:spPr>
      </p:pic>
      <p:pic>
        <p:nvPicPr>
          <p:cNvPr id="2" name="Bild 1">
            <a:extLst>
              <a:ext uri="{FF2B5EF4-FFF2-40B4-BE49-F238E27FC236}">
                <a16:creationId xmlns:a16="http://schemas.microsoft.com/office/drawing/2014/main" id="{2BE793A9-A3C7-ECA1-FF23-AE5FE14F51D5}"/>
              </a:ext>
            </a:extLst>
          </p:cNvPr>
          <p:cNvPicPr>
            <a:picLocks noChangeAspect="1"/>
          </p:cNvPicPr>
          <p:nvPr userDrawn="1"/>
        </p:nvPicPr>
        <p:blipFill>
          <a:blip>
            <a:extLst>
              <a:ext uri="{96DAC541-7B7A-43D3-8B79-37D633B846F1}">
                <asvg:svgBlip xmlns:asvg="http://schemas.microsoft.com/office/drawing/2016/SVG/main" r:embed="rId4"/>
              </a:ext>
            </a:extLst>
          </a:blip>
          <a:srcRect/>
          <a:stretch/>
        </p:blipFill>
        <p:spPr>
          <a:xfrm>
            <a:off x="2434630" y="2553111"/>
            <a:ext cx="7322741" cy="1405705"/>
          </a:xfrm>
          <a:prstGeom prst="rect">
            <a:avLst/>
          </a:prstGeom>
        </p:spPr>
      </p:pic>
    </p:spTree>
    <p:extLst>
      <p:ext uri="{BB962C8B-B14F-4D97-AF65-F5344CB8AC3E}">
        <p14:creationId xmlns:p14="http://schemas.microsoft.com/office/powerpoint/2010/main" val="25018358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å funkar mallen">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035156C2-7199-4C3F-BABA-871AAB4476C3}"/>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4E31F429-AF8D-B5C0-FB6C-79E00CD5151C}"/>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09BAEAAF-DDCE-0728-2275-44836475E97C}"/>
              </a:ext>
            </a:extLst>
          </p:cNvPr>
          <p:cNvSpPr>
            <a:spLocks noGrp="1"/>
          </p:cNvSpPr>
          <p:nvPr>
            <p:ph type="sldNum" sz="quarter" idx="12"/>
          </p:nvPr>
        </p:nvSpPr>
        <p:spPr/>
        <p:txBody>
          <a:bodyPr/>
          <a:lstStyle/>
          <a:p>
            <a:fld id="{639AFFC1-E7EF-FE4A-A8C7-6502CB88083C}" type="slidenum">
              <a:rPr lang="sv-SE" smtClean="0"/>
              <a:pPr/>
              <a:t>‹#›</a:t>
            </a:fld>
            <a:endParaRPr lang="sv-SE"/>
          </a:p>
        </p:txBody>
      </p:sp>
      <p:sp>
        <p:nvSpPr>
          <p:cNvPr id="7" name="textruta 6">
            <a:extLst>
              <a:ext uri="{FF2B5EF4-FFF2-40B4-BE49-F238E27FC236}">
                <a16:creationId xmlns:a16="http://schemas.microsoft.com/office/drawing/2014/main" id="{530C5CF0-ADF2-D310-3412-5D1C6EA1782B}"/>
              </a:ext>
            </a:extLst>
          </p:cNvPr>
          <p:cNvSpPr txBox="1"/>
          <p:nvPr userDrawn="1"/>
        </p:nvSpPr>
        <p:spPr>
          <a:xfrm>
            <a:off x="741229" y="2439367"/>
            <a:ext cx="2016126" cy="577081"/>
          </a:xfrm>
          <a:prstGeom prst="rect">
            <a:avLst/>
          </a:prstGeom>
          <a:noFill/>
        </p:spPr>
        <p:txBody>
          <a:bodyPr wrap="square" lIns="0" tIns="0" rIns="0" bIns="0" rtlCol="0">
            <a:spAutoFit/>
          </a:bodyPr>
          <a:lstStyle/>
          <a:p>
            <a:r>
              <a:rPr lang="sv-SE" sz="1050" dirty="0">
                <a:solidFill>
                  <a:schemeClr val="tx2"/>
                </a:solidFill>
                <a:latin typeface="+mj-lt"/>
              </a:rPr>
              <a:t>Mallsidor</a:t>
            </a:r>
          </a:p>
          <a:p>
            <a:r>
              <a:rPr lang="sv-SE" sz="900" dirty="0"/>
              <a:t>Klicka på </a:t>
            </a:r>
            <a:r>
              <a:rPr lang="sv-SE" sz="900" i="1" dirty="0"/>
              <a:t>Ny bild</a:t>
            </a:r>
            <a:r>
              <a:rPr lang="sv-SE" sz="900" dirty="0"/>
              <a:t> för att få upp mallens olika förinställda sidor. </a:t>
            </a:r>
            <a:br>
              <a:rPr lang="sv-SE" sz="900" dirty="0"/>
            </a:br>
            <a:r>
              <a:rPr lang="sv-SE" sz="900" dirty="0"/>
              <a:t>Välj en som passar dina behov. </a:t>
            </a:r>
          </a:p>
        </p:txBody>
      </p:sp>
      <p:sp>
        <p:nvSpPr>
          <p:cNvPr id="8" name="textruta 7">
            <a:extLst>
              <a:ext uri="{FF2B5EF4-FFF2-40B4-BE49-F238E27FC236}">
                <a16:creationId xmlns:a16="http://schemas.microsoft.com/office/drawing/2014/main" id="{8F0D410D-B4B9-65F6-A3E9-EF5EE4AAAE30}"/>
              </a:ext>
            </a:extLst>
          </p:cNvPr>
          <p:cNvSpPr txBox="1"/>
          <p:nvPr userDrawn="1"/>
        </p:nvSpPr>
        <p:spPr>
          <a:xfrm>
            <a:off x="741229" y="3416668"/>
            <a:ext cx="2016126" cy="577081"/>
          </a:xfrm>
          <a:prstGeom prst="rect">
            <a:avLst/>
          </a:prstGeom>
          <a:noFill/>
        </p:spPr>
        <p:txBody>
          <a:bodyPr wrap="square" lIns="0" tIns="0" rIns="0" bIns="0" rtlCol="0">
            <a:spAutoFit/>
          </a:bodyPr>
          <a:lstStyle/>
          <a:p>
            <a:r>
              <a:rPr lang="sv-SE" sz="1050" dirty="0">
                <a:solidFill>
                  <a:schemeClr val="tx2"/>
                </a:solidFill>
                <a:latin typeface="+mj-lt"/>
              </a:rPr>
              <a:t>Layout</a:t>
            </a:r>
          </a:p>
          <a:p>
            <a:r>
              <a:rPr lang="sv-SE" sz="900" dirty="0"/>
              <a:t>Vill du byta design på en befintlig sida i din presentation kan du enkelt göra det via </a:t>
            </a:r>
            <a:r>
              <a:rPr lang="sv-SE" sz="900" i="1" dirty="0"/>
              <a:t>Layout</a:t>
            </a:r>
            <a:r>
              <a:rPr lang="sv-SE" sz="900" dirty="0"/>
              <a:t>.</a:t>
            </a:r>
          </a:p>
        </p:txBody>
      </p:sp>
      <p:sp>
        <p:nvSpPr>
          <p:cNvPr id="9" name="textruta 8">
            <a:extLst>
              <a:ext uri="{FF2B5EF4-FFF2-40B4-BE49-F238E27FC236}">
                <a16:creationId xmlns:a16="http://schemas.microsoft.com/office/drawing/2014/main" id="{84CFF4E1-F3F0-1FC3-B7FE-185BC9CC49DB}"/>
              </a:ext>
            </a:extLst>
          </p:cNvPr>
          <p:cNvSpPr txBox="1"/>
          <p:nvPr userDrawn="1"/>
        </p:nvSpPr>
        <p:spPr>
          <a:xfrm>
            <a:off x="741229" y="4385304"/>
            <a:ext cx="2016126" cy="715581"/>
          </a:xfrm>
          <a:prstGeom prst="rect">
            <a:avLst/>
          </a:prstGeom>
          <a:noFill/>
        </p:spPr>
        <p:txBody>
          <a:bodyPr wrap="square" lIns="0" tIns="0" rIns="0" bIns="0" rtlCol="0">
            <a:spAutoFit/>
          </a:bodyPr>
          <a:lstStyle/>
          <a:p>
            <a:r>
              <a:rPr lang="sv-SE" sz="1050" dirty="0">
                <a:solidFill>
                  <a:schemeClr val="tx2"/>
                </a:solidFill>
                <a:latin typeface="+mj-lt"/>
              </a:rPr>
              <a:t>Återställ</a:t>
            </a:r>
          </a:p>
          <a:p>
            <a:r>
              <a:rPr lang="sv-SE" sz="900" dirty="0"/>
              <a:t>Återställ din sida till mallsidans grunddesign genom att klicka på </a:t>
            </a:r>
            <a:r>
              <a:rPr lang="sv-SE" sz="900" i="1" dirty="0"/>
              <a:t>Återställ. </a:t>
            </a:r>
            <a:r>
              <a:rPr lang="sv-SE" sz="900" dirty="0"/>
              <a:t>Till exempel om logotyp på bild blivit förvrängd.</a:t>
            </a:r>
          </a:p>
        </p:txBody>
      </p:sp>
      <p:sp>
        <p:nvSpPr>
          <p:cNvPr id="10" name="textruta 9">
            <a:extLst>
              <a:ext uri="{FF2B5EF4-FFF2-40B4-BE49-F238E27FC236}">
                <a16:creationId xmlns:a16="http://schemas.microsoft.com/office/drawing/2014/main" id="{197E59C9-4F58-4784-A2E4-1A4752500DC0}"/>
              </a:ext>
            </a:extLst>
          </p:cNvPr>
          <p:cNvSpPr txBox="1"/>
          <p:nvPr userDrawn="1"/>
        </p:nvSpPr>
        <p:spPr>
          <a:xfrm>
            <a:off x="6000749" y="1986460"/>
            <a:ext cx="2288323" cy="715581"/>
          </a:xfrm>
          <a:prstGeom prst="rect">
            <a:avLst/>
          </a:prstGeom>
          <a:noFill/>
        </p:spPr>
        <p:txBody>
          <a:bodyPr wrap="square" lIns="0" tIns="0" rIns="0" bIns="0" rtlCol="0">
            <a:spAutoFit/>
          </a:bodyPr>
          <a:lstStyle/>
          <a:p>
            <a:r>
              <a:rPr lang="sv-SE" sz="1050" dirty="0">
                <a:solidFill>
                  <a:schemeClr val="tx2"/>
                </a:solidFill>
                <a:latin typeface="+mj-lt"/>
              </a:rPr>
              <a:t>Färger</a:t>
            </a:r>
          </a:p>
          <a:p>
            <a:r>
              <a:rPr lang="sv-SE" sz="900" dirty="0"/>
              <a:t>Mallen är programmerad med Fysioterapeuternas färger. Dessa färger är den översta raden under </a:t>
            </a:r>
            <a:r>
              <a:rPr lang="sv-SE" sz="900" i="1" dirty="0"/>
              <a:t>Temafärger. </a:t>
            </a:r>
            <a:r>
              <a:rPr lang="sv-SE" sz="900" dirty="0"/>
              <a:t>Använd dessa till innehåll i din design.</a:t>
            </a:r>
          </a:p>
        </p:txBody>
      </p:sp>
      <p:grpSp>
        <p:nvGrpSpPr>
          <p:cNvPr id="2" name="Grupp 1">
            <a:extLst>
              <a:ext uri="{FF2B5EF4-FFF2-40B4-BE49-F238E27FC236}">
                <a16:creationId xmlns:a16="http://schemas.microsoft.com/office/drawing/2014/main" id="{05035CC0-7038-D8A4-1FD3-564C16CB8367}"/>
              </a:ext>
            </a:extLst>
          </p:cNvPr>
          <p:cNvGrpSpPr/>
          <p:nvPr userDrawn="1"/>
        </p:nvGrpSpPr>
        <p:grpSpPr>
          <a:xfrm>
            <a:off x="5989089" y="2754532"/>
            <a:ext cx="1191102" cy="1400379"/>
            <a:chOff x="5989088" y="3433559"/>
            <a:chExt cx="1446343" cy="1700466"/>
          </a:xfrm>
        </p:grpSpPr>
        <p:pic>
          <p:nvPicPr>
            <p:cNvPr id="6" name="Bildobjekt 5">
              <a:extLst>
                <a:ext uri="{FF2B5EF4-FFF2-40B4-BE49-F238E27FC236}">
                  <a16:creationId xmlns:a16="http://schemas.microsoft.com/office/drawing/2014/main" id="{AFD9B904-55E2-27AE-1F71-30B6968429D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89088" y="3433559"/>
              <a:ext cx="1446343" cy="1700466"/>
            </a:xfrm>
            <a:prstGeom prst="roundRect">
              <a:avLst>
                <a:gd name="adj" fmla="val 3090"/>
              </a:avLst>
            </a:prstGeom>
          </p:spPr>
        </p:pic>
        <p:sp>
          <p:nvSpPr>
            <p:cNvPr id="11" name="Rektangel med rundade hörn 10">
              <a:extLst>
                <a:ext uri="{FF2B5EF4-FFF2-40B4-BE49-F238E27FC236}">
                  <a16:creationId xmlns:a16="http://schemas.microsoft.com/office/drawing/2014/main" id="{4430F084-3932-39D9-F8B9-FD63C39B42E1}"/>
                </a:ext>
              </a:extLst>
            </p:cNvPr>
            <p:cNvSpPr/>
            <p:nvPr userDrawn="1"/>
          </p:nvSpPr>
          <p:spPr>
            <a:xfrm>
              <a:off x="6023308" y="3633923"/>
              <a:ext cx="1371091" cy="183204"/>
            </a:xfrm>
            <a:prstGeom prst="roundRect">
              <a:avLst/>
            </a:prstGeom>
            <a:noFill/>
            <a:ln w="15875">
              <a:solidFill>
                <a:srgbClr val="2FBA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12" name="Grupp 11">
              <a:extLst>
                <a:ext uri="{FF2B5EF4-FFF2-40B4-BE49-F238E27FC236}">
                  <a16:creationId xmlns:a16="http://schemas.microsoft.com/office/drawing/2014/main" id="{A27FBBA8-9999-1E71-5DF9-2F5D96AC76EE}"/>
                </a:ext>
              </a:extLst>
            </p:cNvPr>
            <p:cNvGrpSpPr/>
            <p:nvPr userDrawn="1"/>
          </p:nvGrpSpPr>
          <p:grpSpPr>
            <a:xfrm>
              <a:off x="6311900" y="3838575"/>
              <a:ext cx="1057724" cy="585655"/>
              <a:chOff x="6269038" y="3875636"/>
              <a:chExt cx="835025" cy="481012"/>
            </a:xfrm>
          </p:grpSpPr>
          <p:sp>
            <p:nvSpPr>
              <p:cNvPr id="13" name="Rektangel med rundade hörn 12">
                <a:extLst>
                  <a:ext uri="{FF2B5EF4-FFF2-40B4-BE49-F238E27FC236}">
                    <a16:creationId xmlns:a16="http://schemas.microsoft.com/office/drawing/2014/main" id="{AB28A37A-BAB1-EFB3-410D-2902C6F8251A}"/>
                  </a:ext>
                </a:extLst>
              </p:cNvPr>
              <p:cNvSpPr/>
              <p:nvPr/>
            </p:nvSpPr>
            <p:spPr>
              <a:xfrm>
                <a:off x="6269038" y="3875636"/>
                <a:ext cx="835025" cy="481012"/>
              </a:xfrm>
              <a:prstGeom prst="roundRect">
                <a:avLst>
                  <a:gd name="adj" fmla="val 2307"/>
                </a:avLst>
              </a:prstGeom>
              <a:solidFill>
                <a:schemeClr val="accent6">
                  <a:alpha val="4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4" name="Rak 13">
                <a:extLst>
                  <a:ext uri="{FF2B5EF4-FFF2-40B4-BE49-F238E27FC236}">
                    <a16:creationId xmlns:a16="http://schemas.microsoft.com/office/drawing/2014/main" id="{B1816EA3-07FE-0C62-987D-4CF01CD9510B}"/>
                  </a:ext>
                </a:extLst>
              </p:cNvPr>
              <p:cNvCxnSpPr>
                <a:cxnSpLocks/>
              </p:cNvCxnSpPr>
              <p:nvPr/>
            </p:nvCxnSpPr>
            <p:spPr>
              <a:xfrm>
                <a:off x="6269038" y="3880284"/>
                <a:ext cx="835025" cy="473075"/>
              </a:xfrm>
              <a:prstGeom prst="line">
                <a:avLst/>
              </a:prstGeom>
              <a:ln w="25400" cap="rnd">
                <a:solidFill>
                  <a:schemeClr val="accent6"/>
                </a:solidFill>
                <a:round/>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EF3BAE2D-0712-C3B1-F66F-AB702EF5ED81}"/>
                  </a:ext>
                </a:extLst>
              </p:cNvPr>
              <p:cNvCxnSpPr>
                <a:cxnSpLocks/>
              </p:cNvCxnSpPr>
              <p:nvPr/>
            </p:nvCxnSpPr>
            <p:spPr>
              <a:xfrm flipH="1">
                <a:off x="6269038" y="3880284"/>
                <a:ext cx="835025" cy="473075"/>
              </a:xfrm>
              <a:prstGeom prst="line">
                <a:avLst/>
              </a:prstGeom>
              <a:ln w="25400" cap="rnd">
                <a:solidFill>
                  <a:schemeClr val="accent6"/>
                </a:solidFill>
                <a:round/>
              </a:ln>
            </p:spPr>
            <p:style>
              <a:lnRef idx="1">
                <a:schemeClr val="accent1"/>
              </a:lnRef>
              <a:fillRef idx="0">
                <a:schemeClr val="accent1"/>
              </a:fillRef>
              <a:effectRef idx="0">
                <a:schemeClr val="accent1"/>
              </a:effectRef>
              <a:fontRef idx="minor">
                <a:schemeClr val="tx1"/>
              </a:fontRef>
            </p:style>
          </p:cxnSp>
        </p:grpSp>
      </p:grpSp>
      <p:sp>
        <p:nvSpPr>
          <p:cNvPr id="16" name="textruta 15">
            <a:extLst>
              <a:ext uri="{FF2B5EF4-FFF2-40B4-BE49-F238E27FC236}">
                <a16:creationId xmlns:a16="http://schemas.microsoft.com/office/drawing/2014/main" id="{4DEA2F4D-BF2B-786B-1204-B3403F71BBE2}"/>
              </a:ext>
            </a:extLst>
          </p:cNvPr>
          <p:cNvSpPr txBox="1"/>
          <p:nvPr userDrawn="1"/>
        </p:nvSpPr>
        <p:spPr>
          <a:xfrm>
            <a:off x="7264235" y="3094106"/>
            <a:ext cx="959014" cy="369332"/>
          </a:xfrm>
          <a:prstGeom prst="rect">
            <a:avLst/>
          </a:prstGeom>
          <a:noFill/>
        </p:spPr>
        <p:txBody>
          <a:bodyPr wrap="square" lIns="0" tIns="0" rIns="0" bIns="0" rtlCol="0">
            <a:spAutoFit/>
          </a:bodyPr>
          <a:lstStyle/>
          <a:p>
            <a:r>
              <a:rPr lang="sv-SE" sz="600" dirty="0">
                <a:solidFill>
                  <a:schemeClr val="accent6"/>
                </a:solidFill>
              </a:rPr>
              <a:t>Använd </a:t>
            </a:r>
            <a:r>
              <a:rPr lang="sv-SE" sz="600" u="sng" dirty="0">
                <a:solidFill>
                  <a:schemeClr val="accent6"/>
                </a:solidFill>
              </a:rPr>
              <a:t>inte</a:t>
            </a:r>
            <a:r>
              <a:rPr lang="sv-SE" sz="600" dirty="0">
                <a:solidFill>
                  <a:schemeClr val="accent6"/>
                </a:solidFill>
              </a:rPr>
              <a:t> de nyanser PowerPoint själv genererat, de är inte korrekta. </a:t>
            </a:r>
          </a:p>
        </p:txBody>
      </p:sp>
      <p:pic>
        <p:nvPicPr>
          <p:cNvPr id="17" name="Picture 2" descr="Platshållare i PowerPoint">
            <a:extLst>
              <a:ext uri="{FF2B5EF4-FFF2-40B4-BE49-F238E27FC236}">
                <a16:creationId xmlns:a16="http://schemas.microsoft.com/office/drawing/2014/main" id="{EA01BE4C-9ACB-4A03-F0E3-4991365EE70F}"/>
              </a:ext>
            </a:extLst>
          </p:cNvPr>
          <p:cNvPicPr>
            <a:picLocks noChangeAspect="1" noChangeArrowheads="1"/>
          </p:cNvPicPr>
          <p:nvPr userDrawn="1"/>
        </p:nvPicPr>
        <p:blipFill rotWithShape="1">
          <a:blip r:embed="rId3" cstate="screen">
            <a:extLst>
              <a:ext uri="{28A0092B-C50C-407E-A947-70E740481C1C}">
                <a14:useLocalDpi xmlns:a14="http://schemas.microsoft.com/office/drawing/2010/main"/>
              </a:ext>
            </a:extLst>
          </a:blip>
          <a:srcRect/>
          <a:stretch/>
        </p:blipFill>
        <p:spPr bwMode="auto">
          <a:xfrm>
            <a:off x="746602" y="1986460"/>
            <a:ext cx="208322" cy="399881"/>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Platshållare i PowerPoint">
            <a:extLst>
              <a:ext uri="{FF2B5EF4-FFF2-40B4-BE49-F238E27FC236}">
                <a16:creationId xmlns:a16="http://schemas.microsoft.com/office/drawing/2014/main" id="{30F613BC-1F46-EB37-7D04-1D235454771F}"/>
              </a:ext>
            </a:extLst>
          </p:cNvPr>
          <p:cNvPicPr>
            <a:picLocks noChangeAspect="1" noChangeArrowheads="1"/>
          </p:cNvPicPr>
          <p:nvPr userDrawn="1"/>
        </p:nvPicPr>
        <p:blipFill rotWithShape="1">
          <a:blip r:embed="rId4" cstate="screen">
            <a:extLst>
              <a:ext uri="{28A0092B-C50C-407E-A947-70E740481C1C}">
                <a14:useLocalDpi xmlns:a14="http://schemas.microsoft.com/office/drawing/2010/main"/>
              </a:ext>
            </a:extLst>
          </a:blip>
          <a:srcRect/>
          <a:stretch/>
        </p:blipFill>
        <p:spPr bwMode="auto">
          <a:xfrm>
            <a:off x="741230" y="3223839"/>
            <a:ext cx="383773" cy="13343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Platshållare i PowerPoint">
            <a:extLst>
              <a:ext uri="{FF2B5EF4-FFF2-40B4-BE49-F238E27FC236}">
                <a16:creationId xmlns:a16="http://schemas.microsoft.com/office/drawing/2014/main" id="{275337BE-DB76-1D24-FD4D-5C2FBEA295CC}"/>
              </a:ext>
            </a:extLst>
          </p:cNvPr>
          <p:cNvPicPr>
            <a:picLocks noChangeAspect="1" noChangeArrowheads="1"/>
          </p:cNvPicPr>
          <p:nvPr userDrawn="1"/>
        </p:nvPicPr>
        <p:blipFill rotWithShape="1">
          <a:blip r:embed="rId5" cstate="screen">
            <a:extLst>
              <a:ext uri="{28A0092B-C50C-407E-A947-70E740481C1C}">
                <a14:useLocalDpi xmlns:a14="http://schemas.microsoft.com/office/drawing/2010/main"/>
              </a:ext>
            </a:extLst>
          </a:blip>
          <a:srcRect/>
          <a:stretch/>
        </p:blipFill>
        <p:spPr bwMode="auto">
          <a:xfrm>
            <a:off x="741229" y="4198498"/>
            <a:ext cx="383773" cy="133432"/>
          </a:xfrm>
          <a:prstGeom prst="rect">
            <a:avLst/>
          </a:prstGeom>
          <a:noFill/>
          <a:extLst>
            <a:ext uri="{909E8E84-426E-40DD-AFC4-6F175D3DCCD1}">
              <a14:hiddenFill xmlns:a14="http://schemas.microsoft.com/office/drawing/2010/main">
                <a:solidFill>
                  <a:srgbClr val="FFFFFF"/>
                </a:solidFill>
              </a14:hiddenFill>
            </a:ext>
          </a:extLst>
        </p:spPr>
      </p:pic>
      <p:sp>
        <p:nvSpPr>
          <p:cNvPr id="20" name="textruta 19">
            <a:extLst>
              <a:ext uri="{FF2B5EF4-FFF2-40B4-BE49-F238E27FC236}">
                <a16:creationId xmlns:a16="http://schemas.microsoft.com/office/drawing/2014/main" id="{D78F9AE9-9FD6-03EB-8383-E8D766A00DB5}"/>
              </a:ext>
            </a:extLst>
          </p:cNvPr>
          <p:cNvSpPr txBox="1"/>
          <p:nvPr userDrawn="1"/>
        </p:nvSpPr>
        <p:spPr>
          <a:xfrm>
            <a:off x="8699010" y="1986460"/>
            <a:ext cx="2857988" cy="1700466"/>
          </a:xfrm>
          <a:prstGeom prst="rect">
            <a:avLst/>
          </a:prstGeom>
          <a:noFill/>
        </p:spPr>
        <p:txBody>
          <a:bodyPr wrap="square" lIns="0" tIns="0" rIns="0" bIns="0" rtlCol="0">
            <a:spAutoFit/>
          </a:bodyPr>
          <a:lstStyle/>
          <a:p>
            <a:r>
              <a:rPr lang="sv-SE" sz="1050" dirty="0">
                <a:solidFill>
                  <a:schemeClr val="tx2"/>
                </a:solidFill>
                <a:latin typeface="+mj-lt"/>
              </a:rPr>
              <a:t>Ändra bilders utsnitt</a:t>
            </a:r>
          </a:p>
          <a:p>
            <a:r>
              <a:rPr lang="sv-SE" sz="900" dirty="0"/>
              <a:t>När en bild monteras in i en platshållare beskär Powerpoint automatiskt bilden för att passa platshållaren. Vill du justera vilken del av bilden som visas?</a:t>
            </a:r>
          </a:p>
          <a:p>
            <a:pPr marL="156600" indent="-156600">
              <a:spcAft>
                <a:spcPts val="600"/>
              </a:spcAft>
              <a:buAutoNum type="arabicPeriod"/>
            </a:pPr>
            <a:r>
              <a:rPr lang="sv-SE" sz="900" dirty="0"/>
              <a:t>Markera bilden och gå till menyfliken Bildformat.</a:t>
            </a:r>
          </a:p>
          <a:p>
            <a:pPr marL="156600" indent="-156600">
              <a:spcAft>
                <a:spcPts val="600"/>
              </a:spcAft>
              <a:buAutoNum type="arabicPeriod"/>
            </a:pPr>
            <a:r>
              <a:rPr lang="sv-SE" sz="900" dirty="0"/>
              <a:t>Välj Beskär. Nu visas även de delar av bilden som inte får plats i platshållaren. </a:t>
            </a:r>
          </a:p>
          <a:p>
            <a:pPr marL="156600" indent="-156600">
              <a:spcAft>
                <a:spcPts val="600"/>
              </a:spcAft>
              <a:buAutoNum type="arabicPeriod"/>
            </a:pPr>
            <a:r>
              <a:rPr lang="sv-SE" sz="900" dirty="0"/>
              <a:t>Nu kan du flytta runt bilden i platshållaren eller zooma in genom att dra i bildens hörn. </a:t>
            </a:r>
          </a:p>
        </p:txBody>
      </p:sp>
      <p:pic>
        <p:nvPicPr>
          <p:cNvPr id="21" name="Bildobjekt 20" descr="En bild som visar byggnad, utomhus, person&#10;&#10;Automatiskt genererad beskrivning">
            <a:extLst>
              <a:ext uri="{FF2B5EF4-FFF2-40B4-BE49-F238E27FC236}">
                <a16:creationId xmlns:a16="http://schemas.microsoft.com/office/drawing/2014/main" id="{6307C266-2E08-69BE-FAB7-B59DB5EA156E}"/>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8699010" y="3857609"/>
            <a:ext cx="2597790" cy="1908301"/>
          </a:xfrm>
          <a:prstGeom prst="rect">
            <a:avLst/>
          </a:prstGeom>
        </p:spPr>
      </p:pic>
      <p:sp>
        <p:nvSpPr>
          <p:cNvPr id="22" name="Ellips 21">
            <a:extLst>
              <a:ext uri="{FF2B5EF4-FFF2-40B4-BE49-F238E27FC236}">
                <a16:creationId xmlns:a16="http://schemas.microsoft.com/office/drawing/2014/main" id="{6458D647-D481-806C-7EA7-B3EEEA0E12CD}"/>
              </a:ext>
            </a:extLst>
          </p:cNvPr>
          <p:cNvSpPr>
            <a:spLocks noChangeAspect="1"/>
          </p:cNvSpPr>
          <p:nvPr userDrawn="1"/>
        </p:nvSpPr>
        <p:spPr>
          <a:xfrm>
            <a:off x="8666682" y="3825281"/>
            <a:ext cx="112513" cy="11251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Ellips 22">
            <a:extLst>
              <a:ext uri="{FF2B5EF4-FFF2-40B4-BE49-F238E27FC236}">
                <a16:creationId xmlns:a16="http://schemas.microsoft.com/office/drawing/2014/main" id="{D8956A41-B3E3-B6CA-DD26-D667B3798BD5}"/>
              </a:ext>
            </a:extLst>
          </p:cNvPr>
          <p:cNvSpPr>
            <a:spLocks noChangeAspect="1"/>
          </p:cNvSpPr>
          <p:nvPr userDrawn="1"/>
        </p:nvSpPr>
        <p:spPr>
          <a:xfrm>
            <a:off x="8666682" y="5685612"/>
            <a:ext cx="112513" cy="11251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Ellips 23">
            <a:extLst>
              <a:ext uri="{FF2B5EF4-FFF2-40B4-BE49-F238E27FC236}">
                <a16:creationId xmlns:a16="http://schemas.microsoft.com/office/drawing/2014/main" id="{276A7982-E17A-7206-EBBA-1CA28E7B4DBA}"/>
              </a:ext>
            </a:extLst>
          </p:cNvPr>
          <p:cNvSpPr>
            <a:spLocks noChangeAspect="1"/>
          </p:cNvSpPr>
          <p:nvPr userDrawn="1"/>
        </p:nvSpPr>
        <p:spPr>
          <a:xfrm>
            <a:off x="11220695" y="3825281"/>
            <a:ext cx="112513" cy="11251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5" name="Ellips 24">
            <a:extLst>
              <a:ext uri="{FF2B5EF4-FFF2-40B4-BE49-F238E27FC236}">
                <a16:creationId xmlns:a16="http://schemas.microsoft.com/office/drawing/2014/main" id="{3970EFC2-971C-5DE2-8080-757AADA86F0A}"/>
              </a:ext>
            </a:extLst>
          </p:cNvPr>
          <p:cNvSpPr>
            <a:spLocks noChangeAspect="1"/>
          </p:cNvSpPr>
          <p:nvPr userDrawn="1"/>
        </p:nvSpPr>
        <p:spPr>
          <a:xfrm>
            <a:off x="11220695" y="5685612"/>
            <a:ext cx="112513" cy="11251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8" name="Bildobjekt 27">
            <a:extLst>
              <a:ext uri="{FF2B5EF4-FFF2-40B4-BE49-F238E27FC236}">
                <a16:creationId xmlns:a16="http://schemas.microsoft.com/office/drawing/2014/main" id="{A8102A2C-C745-5E69-BA9F-EC51AEA0FED9}"/>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a:stretch/>
        </p:blipFill>
        <p:spPr>
          <a:xfrm>
            <a:off x="6000750" y="4355464"/>
            <a:ext cx="1191102" cy="1719255"/>
          </a:xfrm>
          <a:prstGeom prst="rect">
            <a:avLst/>
          </a:prstGeom>
        </p:spPr>
      </p:pic>
      <p:sp>
        <p:nvSpPr>
          <p:cNvPr id="29" name="textruta 28">
            <a:extLst>
              <a:ext uri="{FF2B5EF4-FFF2-40B4-BE49-F238E27FC236}">
                <a16:creationId xmlns:a16="http://schemas.microsoft.com/office/drawing/2014/main" id="{26ED55F9-04AE-3CC1-3008-4E384EA067AE}"/>
              </a:ext>
            </a:extLst>
          </p:cNvPr>
          <p:cNvSpPr txBox="1"/>
          <p:nvPr userDrawn="1"/>
        </p:nvSpPr>
        <p:spPr>
          <a:xfrm>
            <a:off x="7264234" y="5083235"/>
            <a:ext cx="959015" cy="461665"/>
          </a:xfrm>
          <a:prstGeom prst="rect">
            <a:avLst/>
          </a:prstGeom>
          <a:noFill/>
        </p:spPr>
        <p:txBody>
          <a:bodyPr wrap="square" lIns="0" tIns="0" rIns="0" bIns="0" rtlCol="0">
            <a:spAutoFit/>
          </a:bodyPr>
          <a:lstStyle/>
          <a:p>
            <a:r>
              <a:rPr lang="sv-SE" sz="600" dirty="0">
                <a:solidFill>
                  <a:schemeClr val="accent6"/>
                </a:solidFill>
              </a:rPr>
              <a:t>Vi använder vår gröna färgskala för infografik och </a:t>
            </a:r>
            <a:r>
              <a:rPr lang="sv-SE" sz="600" dirty="0" err="1">
                <a:solidFill>
                  <a:schemeClr val="accent6"/>
                </a:solidFill>
              </a:rPr>
              <a:t>smartart</a:t>
            </a:r>
            <a:r>
              <a:rPr lang="sv-SE" sz="600" dirty="0">
                <a:solidFill>
                  <a:schemeClr val="accent6"/>
                </a:solidFill>
              </a:rPr>
              <a:t> – använd </a:t>
            </a:r>
            <a:r>
              <a:rPr lang="sv-SE" sz="600" u="sng" dirty="0">
                <a:solidFill>
                  <a:schemeClr val="accent6"/>
                </a:solidFill>
              </a:rPr>
              <a:t>inte</a:t>
            </a:r>
            <a:r>
              <a:rPr lang="sv-SE" sz="600" dirty="0">
                <a:solidFill>
                  <a:schemeClr val="accent6"/>
                </a:solidFill>
              </a:rPr>
              <a:t> de mest färgglada varianterna. </a:t>
            </a:r>
          </a:p>
        </p:txBody>
      </p:sp>
      <p:grpSp>
        <p:nvGrpSpPr>
          <p:cNvPr id="35" name="Grupp 34">
            <a:extLst>
              <a:ext uri="{FF2B5EF4-FFF2-40B4-BE49-F238E27FC236}">
                <a16:creationId xmlns:a16="http://schemas.microsoft.com/office/drawing/2014/main" id="{06F7AE3B-26C9-6F13-811B-BCA42DA7E049}"/>
              </a:ext>
            </a:extLst>
          </p:cNvPr>
          <p:cNvGrpSpPr/>
          <p:nvPr userDrawn="1"/>
        </p:nvGrpSpPr>
        <p:grpSpPr>
          <a:xfrm>
            <a:off x="6000750" y="4674307"/>
            <a:ext cx="1191102" cy="300036"/>
            <a:chOff x="6000750" y="4983164"/>
            <a:chExt cx="871064" cy="482302"/>
          </a:xfrm>
        </p:grpSpPr>
        <p:sp>
          <p:nvSpPr>
            <p:cNvPr id="30" name="Rektangel med rundade hörn 29">
              <a:extLst>
                <a:ext uri="{FF2B5EF4-FFF2-40B4-BE49-F238E27FC236}">
                  <a16:creationId xmlns:a16="http://schemas.microsoft.com/office/drawing/2014/main" id="{6A032B84-177C-D52A-FCE8-E2BD51744638}"/>
                </a:ext>
              </a:extLst>
            </p:cNvPr>
            <p:cNvSpPr/>
            <p:nvPr userDrawn="1"/>
          </p:nvSpPr>
          <p:spPr>
            <a:xfrm>
              <a:off x="6000750" y="4983164"/>
              <a:ext cx="871064" cy="482302"/>
            </a:xfrm>
            <a:prstGeom prst="roundRect">
              <a:avLst>
                <a:gd name="adj" fmla="val 2307"/>
              </a:avLst>
            </a:prstGeom>
            <a:solidFill>
              <a:schemeClr val="accent6">
                <a:alpha val="4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31" name="Rak 30">
              <a:extLst>
                <a:ext uri="{FF2B5EF4-FFF2-40B4-BE49-F238E27FC236}">
                  <a16:creationId xmlns:a16="http://schemas.microsoft.com/office/drawing/2014/main" id="{B5ACDB30-4614-F2FE-F161-D07672B47E38}"/>
                </a:ext>
              </a:extLst>
            </p:cNvPr>
            <p:cNvCxnSpPr>
              <a:cxnSpLocks/>
            </p:cNvCxnSpPr>
            <p:nvPr userDrawn="1"/>
          </p:nvCxnSpPr>
          <p:spPr>
            <a:xfrm>
              <a:off x="6000750" y="4987824"/>
              <a:ext cx="871064" cy="474344"/>
            </a:xfrm>
            <a:prstGeom prst="line">
              <a:avLst/>
            </a:prstGeom>
            <a:ln w="25400" cap="rnd">
              <a:solidFill>
                <a:schemeClr val="accent6"/>
              </a:solidFill>
              <a:round/>
            </a:ln>
          </p:spPr>
          <p:style>
            <a:lnRef idx="1">
              <a:schemeClr val="accent1"/>
            </a:lnRef>
            <a:fillRef idx="0">
              <a:schemeClr val="accent1"/>
            </a:fillRef>
            <a:effectRef idx="0">
              <a:schemeClr val="accent1"/>
            </a:effectRef>
            <a:fontRef idx="minor">
              <a:schemeClr val="tx1"/>
            </a:fontRef>
          </p:style>
        </p:cxnSp>
        <p:cxnSp>
          <p:nvCxnSpPr>
            <p:cNvPr id="32" name="Rak 31">
              <a:extLst>
                <a:ext uri="{FF2B5EF4-FFF2-40B4-BE49-F238E27FC236}">
                  <a16:creationId xmlns:a16="http://schemas.microsoft.com/office/drawing/2014/main" id="{A770F8C2-74B6-431D-22EA-91D182A0F9C2}"/>
                </a:ext>
              </a:extLst>
            </p:cNvPr>
            <p:cNvCxnSpPr>
              <a:cxnSpLocks/>
            </p:cNvCxnSpPr>
            <p:nvPr userDrawn="1"/>
          </p:nvCxnSpPr>
          <p:spPr>
            <a:xfrm flipH="1">
              <a:off x="6000750" y="4987824"/>
              <a:ext cx="871064" cy="474344"/>
            </a:xfrm>
            <a:prstGeom prst="line">
              <a:avLst/>
            </a:prstGeom>
            <a:ln w="25400" cap="rnd">
              <a:solidFill>
                <a:schemeClr val="accent6"/>
              </a:solidFill>
              <a:round/>
            </a:ln>
          </p:spPr>
          <p:style>
            <a:lnRef idx="1">
              <a:schemeClr val="accent1"/>
            </a:lnRef>
            <a:fillRef idx="0">
              <a:schemeClr val="accent1"/>
            </a:fillRef>
            <a:effectRef idx="0">
              <a:schemeClr val="accent1"/>
            </a:effectRef>
            <a:fontRef idx="minor">
              <a:schemeClr val="tx1"/>
            </a:fontRef>
          </p:style>
        </p:cxnSp>
      </p:grpSp>
      <p:grpSp>
        <p:nvGrpSpPr>
          <p:cNvPr id="34" name="Grupp 33">
            <a:extLst>
              <a:ext uri="{FF2B5EF4-FFF2-40B4-BE49-F238E27FC236}">
                <a16:creationId xmlns:a16="http://schemas.microsoft.com/office/drawing/2014/main" id="{75CE204A-D81B-E6CF-5782-039E2BABC80F}"/>
              </a:ext>
            </a:extLst>
          </p:cNvPr>
          <p:cNvGrpSpPr/>
          <p:nvPr userDrawn="1"/>
        </p:nvGrpSpPr>
        <p:grpSpPr>
          <a:xfrm>
            <a:off x="2829457" y="1986460"/>
            <a:ext cx="2284170" cy="1952996"/>
            <a:chOff x="2829457" y="2295317"/>
            <a:chExt cx="2284170" cy="1952996"/>
          </a:xfrm>
        </p:grpSpPr>
        <p:pic>
          <p:nvPicPr>
            <p:cNvPr id="26" name="Bildobjekt 25" descr="En bild som visar text, metall&#10;&#10;Automatiskt genererad beskrivning">
              <a:extLst>
                <a:ext uri="{FF2B5EF4-FFF2-40B4-BE49-F238E27FC236}">
                  <a16:creationId xmlns:a16="http://schemas.microsoft.com/office/drawing/2014/main" id="{F2C27D7D-3148-37EC-C5AD-AFEF9EF5AA97}"/>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l="883" t="1662"/>
            <a:stretch/>
          </p:blipFill>
          <p:spPr>
            <a:xfrm>
              <a:off x="2829457" y="2295317"/>
              <a:ext cx="2284170" cy="1952996"/>
            </a:xfrm>
            <a:prstGeom prst="roundRect">
              <a:avLst>
                <a:gd name="adj" fmla="val 828"/>
              </a:avLst>
            </a:prstGeom>
          </p:spPr>
        </p:pic>
        <p:pic>
          <p:nvPicPr>
            <p:cNvPr id="33" name="Bildobjekt 32" descr="En bild som visar text, metall&#10;&#10;Automatiskt genererad beskrivning">
              <a:extLst>
                <a:ext uri="{FF2B5EF4-FFF2-40B4-BE49-F238E27FC236}">
                  <a16:creationId xmlns:a16="http://schemas.microsoft.com/office/drawing/2014/main" id="{DA1C782C-9ECD-37A3-1883-4758A9B7DEE0}"/>
                </a:ext>
              </a:extLst>
            </p:cNvPr>
            <p:cNvPicPr>
              <a:picLocks noChangeAspect="1"/>
            </p:cNvPicPr>
            <p:nvPr userDrawn="1"/>
          </p:nvPicPr>
          <p:blipFill rotWithShape="1">
            <a:blip r:embed="rId9" cstate="screen">
              <a:extLst>
                <a:ext uri="{28A0092B-C50C-407E-A947-70E740481C1C}">
                  <a14:useLocalDpi xmlns:a14="http://schemas.microsoft.com/office/drawing/2010/main"/>
                </a:ext>
              </a:extLst>
            </a:blip>
            <a:srcRect/>
            <a:stretch/>
          </p:blipFill>
          <p:spPr>
            <a:xfrm>
              <a:off x="4789074" y="3924036"/>
              <a:ext cx="65346" cy="55872"/>
            </a:xfrm>
            <a:prstGeom prst="roundRect">
              <a:avLst>
                <a:gd name="adj" fmla="val 828"/>
              </a:avLst>
            </a:prstGeom>
          </p:spPr>
        </p:pic>
      </p:grpSp>
      <p:sp>
        <p:nvSpPr>
          <p:cNvPr id="36" name="Rubrik 35">
            <a:extLst>
              <a:ext uri="{FF2B5EF4-FFF2-40B4-BE49-F238E27FC236}">
                <a16:creationId xmlns:a16="http://schemas.microsoft.com/office/drawing/2014/main" id="{12949566-34DA-7414-EB50-A2994833617F}"/>
              </a:ext>
            </a:extLst>
          </p:cNvPr>
          <p:cNvSpPr>
            <a:spLocks noGrp="1"/>
          </p:cNvSpPr>
          <p:nvPr>
            <p:ph type="title"/>
          </p:nvPr>
        </p:nvSpPr>
        <p:spPr/>
        <p:txBody>
          <a:bodyPr/>
          <a:lstStyle/>
          <a:p>
            <a:r>
              <a:rPr lang="sv-SE"/>
              <a:t>Klicka här för att ändra mall för rubrikformat</a:t>
            </a:r>
            <a:endParaRPr lang="sv-SE" dirty="0"/>
          </a:p>
        </p:txBody>
      </p:sp>
    </p:spTree>
    <p:extLst>
      <p:ext uri="{BB962C8B-B14F-4D97-AF65-F5344CB8AC3E}">
        <p14:creationId xmlns:p14="http://schemas.microsoft.com/office/powerpoint/2010/main" val="1242923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Lång text">
    <p:bg>
      <p:bgPr>
        <a:solidFill>
          <a:schemeClr val="accent5"/>
        </a:solidFill>
        <a:effectLst/>
      </p:bgPr>
    </p:bg>
    <p:spTree>
      <p:nvGrpSpPr>
        <p:cNvPr id="1" name=""/>
        <p:cNvGrpSpPr/>
        <p:nvPr/>
      </p:nvGrpSpPr>
      <p:grpSpPr>
        <a:xfrm>
          <a:off x="0" y="0"/>
          <a:ext cx="0" cy="0"/>
          <a:chOff x="0" y="0"/>
          <a:chExt cx="0" cy="0"/>
        </a:xfrm>
      </p:grpSpPr>
      <p:sp>
        <p:nvSpPr>
          <p:cNvPr id="8" name="Frihandsfigur 7">
            <a:extLst>
              <a:ext uri="{FF2B5EF4-FFF2-40B4-BE49-F238E27FC236}">
                <a16:creationId xmlns:a16="http://schemas.microsoft.com/office/drawing/2014/main" id="{B771C34D-D973-E613-AEAF-EAB3B47FF2CF}"/>
              </a:ext>
            </a:extLst>
          </p:cNvPr>
          <p:cNvSpPr/>
          <p:nvPr userDrawn="1"/>
        </p:nvSpPr>
        <p:spPr>
          <a:xfrm>
            <a:off x="7908439" y="-1"/>
            <a:ext cx="4283561" cy="6858001"/>
          </a:xfrm>
          <a:custGeom>
            <a:avLst/>
            <a:gdLst>
              <a:gd name="connsiteX0" fmla="*/ 0 w 4320619"/>
              <a:gd name="connsiteY0" fmla="*/ 0 h 6917331"/>
              <a:gd name="connsiteX1" fmla="*/ 4320619 w 4320619"/>
              <a:gd name="connsiteY1" fmla="*/ 0 h 6917331"/>
              <a:gd name="connsiteX2" fmla="*/ 4320619 w 4320619"/>
              <a:gd name="connsiteY2" fmla="*/ 6917331 h 6917331"/>
              <a:gd name="connsiteX3" fmla="*/ 2112945 w 4320619"/>
              <a:gd name="connsiteY3" fmla="*/ 6917331 h 6917331"/>
              <a:gd name="connsiteX4" fmla="*/ 2117113 w 4320619"/>
              <a:gd name="connsiteY4" fmla="*/ 6757131 h 6917331"/>
              <a:gd name="connsiteX5" fmla="*/ 2098776 w 4320619"/>
              <a:gd name="connsiteY5" fmla="*/ 6528933 h 6917331"/>
              <a:gd name="connsiteX6" fmla="*/ 1607084 w 4320619"/>
              <a:gd name="connsiteY6" fmla="*/ 5456728 h 6917331"/>
              <a:gd name="connsiteX7" fmla="*/ 1179128 w 4320619"/>
              <a:gd name="connsiteY7" fmla="*/ 5253309 h 6917331"/>
              <a:gd name="connsiteX8" fmla="*/ 1537740 w 4320619"/>
              <a:gd name="connsiteY8" fmla="*/ 5194203 h 6917331"/>
              <a:gd name="connsiteX9" fmla="*/ 2864878 w 4320619"/>
              <a:gd name="connsiteY9" fmla="*/ 4754025 h 6917331"/>
              <a:gd name="connsiteX10" fmla="*/ 3026686 w 4320619"/>
              <a:gd name="connsiteY10" fmla="*/ 4240210 h 6917331"/>
              <a:gd name="connsiteX11" fmla="*/ 2959979 w 4320619"/>
              <a:gd name="connsiteY11" fmla="*/ 3578457 h 6917331"/>
              <a:gd name="connsiteX12" fmla="*/ 2960975 w 4320619"/>
              <a:gd name="connsiteY12" fmla="*/ 3579119 h 6917331"/>
              <a:gd name="connsiteX13" fmla="*/ 2401915 w 4320619"/>
              <a:gd name="connsiteY13" fmla="*/ 2761837 h 6917331"/>
              <a:gd name="connsiteX14" fmla="*/ 2084578 w 4320619"/>
              <a:gd name="connsiteY14" fmla="*/ 2724520 h 6917331"/>
              <a:gd name="connsiteX15" fmla="*/ 2087224 w 4320619"/>
              <a:gd name="connsiteY15" fmla="*/ 2680599 h 6917331"/>
              <a:gd name="connsiteX16" fmla="*/ 2020517 w 4320619"/>
              <a:gd name="connsiteY16" fmla="*/ 2018846 h 6917331"/>
              <a:gd name="connsiteX17" fmla="*/ 1461458 w 4320619"/>
              <a:gd name="connsiteY17" fmla="*/ 1201565 h 6917331"/>
              <a:gd name="connsiteX18" fmla="*/ 231739 w 4320619"/>
              <a:gd name="connsiteY18" fmla="*/ 1107452 h 6917331"/>
              <a:gd name="connsiteX19" fmla="*/ 902080 w 4320619"/>
              <a:gd name="connsiteY19" fmla="*/ 862765 h 6917331"/>
              <a:gd name="connsiteX20" fmla="*/ 1170805 w 4320619"/>
              <a:gd name="connsiteY20" fmla="*/ 43856 h 6917331"/>
              <a:gd name="connsiteX21" fmla="*/ 1165611 w 4320619"/>
              <a:gd name="connsiteY21" fmla="*/ 1 h 6917331"/>
              <a:gd name="connsiteX22" fmla="*/ 0 w 4320619"/>
              <a:gd name="connsiteY22" fmla="*/ 1 h 6917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320619" h="6917331">
                <a:moveTo>
                  <a:pt x="0" y="0"/>
                </a:moveTo>
                <a:lnTo>
                  <a:pt x="4320619" y="0"/>
                </a:lnTo>
                <a:lnTo>
                  <a:pt x="4320619" y="6917331"/>
                </a:lnTo>
                <a:lnTo>
                  <a:pt x="2112945" y="6917331"/>
                </a:lnTo>
                <a:lnTo>
                  <a:pt x="2117113" y="6757131"/>
                </a:lnTo>
                <a:cubicBezTo>
                  <a:pt x="2114612" y="6680983"/>
                  <a:pt x="2108064" y="6604842"/>
                  <a:pt x="2098776" y="6528933"/>
                </a:cubicBezTo>
                <a:cubicBezTo>
                  <a:pt x="2054528" y="6163389"/>
                  <a:pt x="1947206" y="5664432"/>
                  <a:pt x="1607084" y="5456728"/>
                </a:cubicBezTo>
                <a:cubicBezTo>
                  <a:pt x="1472691" y="5374502"/>
                  <a:pt x="1327726" y="5309452"/>
                  <a:pt x="1179128" y="5253309"/>
                </a:cubicBezTo>
                <a:cubicBezTo>
                  <a:pt x="1298997" y="5234492"/>
                  <a:pt x="1418532" y="5215339"/>
                  <a:pt x="1537740" y="5194203"/>
                </a:cubicBezTo>
                <a:cubicBezTo>
                  <a:pt x="1964048" y="5119578"/>
                  <a:pt x="2522111" y="5048250"/>
                  <a:pt x="2864878" y="4754025"/>
                </a:cubicBezTo>
                <a:cubicBezTo>
                  <a:pt x="2986732" y="4649349"/>
                  <a:pt x="3021069" y="4379893"/>
                  <a:pt x="3026686" y="4240210"/>
                </a:cubicBezTo>
                <a:cubicBezTo>
                  <a:pt x="3035927" y="4016651"/>
                  <a:pt x="3010831" y="3796073"/>
                  <a:pt x="2959979" y="3578457"/>
                </a:cubicBezTo>
                <a:lnTo>
                  <a:pt x="2960975" y="3579119"/>
                </a:lnTo>
                <a:cubicBezTo>
                  <a:pt x="2889974" y="3273669"/>
                  <a:pt x="2760528" y="2812690"/>
                  <a:pt x="2401915" y="2761837"/>
                </a:cubicBezTo>
                <a:cubicBezTo>
                  <a:pt x="2296577" y="2746979"/>
                  <a:pt x="2190904" y="2734758"/>
                  <a:pt x="2084578" y="2724520"/>
                </a:cubicBezTo>
                <a:cubicBezTo>
                  <a:pt x="2085902" y="2707352"/>
                  <a:pt x="2086889" y="2692494"/>
                  <a:pt x="2087224" y="2680599"/>
                </a:cubicBezTo>
                <a:cubicBezTo>
                  <a:pt x="2096465" y="2457048"/>
                  <a:pt x="2071370" y="2236462"/>
                  <a:pt x="2020517" y="2018846"/>
                </a:cubicBezTo>
                <a:cubicBezTo>
                  <a:pt x="1953810" y="1731234"/>
                  <a:pt x="1818094" y="1228644"/>
                  <a:pt x="1461458" y="1201565"/>
                </a:cubicBezTo>
                <a:cubicBezTo>
                  <a:pt x="1051666" y="1170526"/>
                  <a:pt x="641866" y="1139487"/>
                  <a:pt x="231739" y="1107452"/>
                </a:cubicBezTo>
                <a:cubicBezTo>
                  <a:pt x="457934" y="1033153"/>
                  <a:pt x="682154" y="953245"/>
                  <a:pt x="902080" y="862765"/>
                </a:cubicBezTo>
                <a:cubicBezTo>
                  <a:pt x="1171780" y="751812"/>
                  <a:pt x="1198900" y="360013"/>
                  <a:pt x="1170805" y="43856"/>
                </a:cubicBezTo>
                <a:lnTo>
                  <a:pt x="1165611" y="1"/>
                </a:lnTo>
                <a:lnTo>
                  <a:pt x="0" y="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3" name="Platshållare för datum 2">
            <a:extLst>
              <a:ext uri="{FF2B5EF4-FFF2-40B4-BE49-F238E27FC236}">
                <a16:creationId xmlns:a16="http://schemas.microsoft.com/office/drawing/2014/main" id="{010732AB-48BD-ED4D-EA3B-CABBA92D04FA}"/>
              </a:ext>
            </a:extLst>
          </p:cNvPr>
          <p:cNvSpPr>
            <a:spLocks noGrp="1"/>
          </p:cNvSpPr>
          <p:nvPr userDrawn="1">
            <p:ph type="dt" sz="half" idx="10"/>
          </p:nvPr>
        </p:nvSpPr>
        <p:spPr/>
        <p:txBody>
          <a:bodyPr/>
          <a:lstStyle/>
          <a:p>
            <a:fld id="{F21347A6-9A7D-0E4E-A94E-56D96F4745B1}" type="datetimeFigureOut">
              <a:rPr lang="sv-SE" smtClean="0"/>
              <a:pPr/>
              <a:t>2026-05-27</a:t>
            </a:fld>
            <a:endParaRPr lang="sv-SE"/>
          </a:p>
        </p:txBody>
      </p:sp>
      <p:sp>
        <p:nvSpPr>
          <p:cNvPr id="4" name="Platshållare för sidfot 3">
            <a:extLst>
              <a:ext uri="{FF2B5EF4-FFF2-40B4-BE49-F238E27FC236}">
                <a16:creationId xmlns:a16="http://schemas.microsoft.com/office/drawing/2014/main" id="{ECFEAE91-0137-6460-A6C8-539D2CA75B3A}"/>
              </a:ext>
            </a:extLst>
          </p:cNvPr>
          <p:cNvSpPr>
            <a:spLocks noGrp="1"/>
          </p:cNvSpPr>
          <p:nvPr userDrawn="1">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8BCA5E43-21A5-FEB5-839B-75293F6E3EC5}"/>
              </a:ext>
            </a:extLst>
          </p:cNvPr>
          <p:cNvSpPr>
            <a:spLocks noGrp="1"/>
          </p:cNvSpPr>
          <p:nvPr userDrawn="1">
            <p:ph type="sldNum" sz="quarter" idx="12"/>
          </p:nvPr>
        </p:nvSpPr>
        <p:spPr/>
        <p:txBody>
          <a:bodyPr/>
          <a:lstStyle/>
          <a:p>
            <a:fld id="{7F5EF3E8-29AC-6A4D-9FF4-55C192D7142D}" type="slidenum">
              <a:rPr lang="sv-SE" smtClean="0"/>
              <a:pPr/>
              <a:t>‹#›</a:t>
            </a:fld>
            <a:endParaRPr lang="sv-SE"/>
          </a:p>
        </p:txBody>
      </p:sp>
      <p:sp>
        <p:nvSpPr>
          <p:cNvPr id="14" name="Platshållare för text 13">
            <a:extLst>
              <a:ext uri="{FF2B5EF4-FFF2-40B4-BE49-F238E27FC236}">
                <a16:creationId xmlns:a16="http://schemas.microsoft.com/office/drawing/2014/main" id="{2C88B168-5C3E-CB4F-1268-B06A8FE029DE}"/>
              </a:ext>
            </a:extLst>
          </p:cNvPr>
          <p:cNvSpPr>
            <a:spLocks noGrp="1"/>
          </p:cNvSpPr>
          <p:nvPr>
            <p:ph type="body" sz="quarter" idx="13"/>
          </p:nvPr>
        </p:nvSpPr>
        <p:spPr>
          <a:xfrm>
            <a:off x="897933" y="2541588"/>
            <a:ext cx="7176092" cy="3703637"/>
          </a:xfrm>
        </p:spPr>
        <p:txBody>
          <a:bodyPr/>
          <a:lstStyle>
            <a:lvl1pPr marL="0" indent="0">
              <a:lnSpc>
                <a:spcPct val="100000"/>
              </a:lnSpc>
              <a:spcBef>
                <a:spcPts val="1400"/>
              </a:spcBef>
              <a:buNone/>
              <a:defRPr sz="1800"/>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a:t>Klicka här för att ändra format på bakgrundstexten</a:t>
            </a:r>
          </a:p>
        </p:txBody>
      </p:sp>
      <p:sp>
        <p:nvSpPr>
          <p:cNvPr id="15" name="Rubrik 14">
            <a:extLst>
              <a:ext uri="{FF2B5EF4-FFF2-40B4-BE49-F238E27FC236}">
                <a16:creationId xmlns:a16="http://schemas.microsoft.com/office/drawing/2014/main" id="{B2C7FCCC-2A9A-06A7-DFED-CDE757C6D908}"/>
              </a:ext>
            </a:extLst>
          </p:cNvPr>
          <p:cNvSpPr>
            <a:spLocks noGrp="1"/>
          </p:cNvSpPr>
          <p:nvPr>
            <p:ph type="title"/>
          </p:nvPr>
        </p:nvSpPr>
        <p:spPr>
          <a:xfrm>
            <a:off x="898526" y="898525"/>
            <a:ext cx="7175500" cy="1266016"/>
          </a:xfrm>
        </p:spPr>
        <p:txBody>
          <a:bodyPr/>
          <a:lstStyle/>
          <a:p>
            <a:r>
              <a:rPr lang="sv-SE"/>
              <a:t>Klicka här för att ändra mall för rubrikformat</a:t>
            </a:r>
          </a:p>
        </p:txBody>
      </p:sp>
    </p:spTree>
    <p:extLst>
      <p:ext uri="{BB962C8B-B14F-4D97-AF65-F5344CB8AC3E}">
        <p14:creationId xmlns:p14="http://schemas.microsoft.com/office/powerpoint/2010/main" val="2163107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Kapitel">
    <p:bg>
      <p:bgPr>
        <a:solidFill>
          <a:schemeClr val="accent3"/>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FB69C47-C467-809E-8087-94A4CC268F18}"/>
              </a:ext>
            </a:extLst>
          </p:cNvPr>
          <p:cNvSpPr>
            <a:spLocks noGrp="1"/>
          </p:cNvSpPr>
          <p:nvPr>
            <p:ph type="title" hasCustomPrompt="1"/>
          </p:nvPr>
        </p:nvSpPr>
        <p:spPr>
          <a:xfrm>
            <a:off x="635000" y="889000"/>
            <a:ext cx="8699500" cy="3754438"/>
          </a:xfrm>
        </p:spPr>
        <p:txBody>
          <a:bodyPr anchor="b">
            <a:noAutofit/>
          </a:bodyPr>
          <a:lstStyle>
            <a:lvl1pPr>
              <a:defRPr sz="6000"/>
            </a:lvl1pPr>
          </a:lstStyle>
          <a:p>
            <a:r>
              <a:rPr lang="sv-SE" dirty="0"/>
              <a:t>Här är en rubrik </a:t>
            </a:r>
            <a:br>
              <a:rPr lang="sv-SE" dirty="0"/>
            </a:br>
            <a:r>
              <a:rPr lang="sv-SE" dirty="0"/>
              <a:t>på 1-3 rader</a:t>
            </a:r>
          </a:p>
        </p:txBody>
      </p:sp>
      <p:sp>
        <p:nvSpPr>
          <p:cNvPr id="3" name="Platshållare för text 2">
            <a:extLst>
              <a:ext uri="{FF2B5EF4-FFF2-40B4-BE49-F238E27FC236}">
                <a16:creationId xmlns:a16="http://schemas.microsoft.com/office/drawing/2014/main" id="{E7D71B64-2BC2-99AF-F8DB-9D12B5FE8E32}"/>
              </a:ext>
            </a:extLst>
          </p:cNvPr>
          <p:cNvSpPr>
            <a:spLocks noGrp="1"/>
          </p:cNvSpPr>
          <p:nvPr>
            <p:ph type="body" idx="1"/>
          </p:nvPr>
        </p:nvSpPr>
        <p:spPr>
          <a:xfrm>
            <a:off x="635000" y="4833938"/>
            <a:ext cx="6477000" cy="1255712"/>
          </a:xfrm>
        </p:spPr>
        <p:txBody>
          <a:bodyPr>
            <a:noAutofit/>
          </a:bodyPr>
          <a:lstStyle>
            <a:lvl1pPr marL="0" indent="0">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5846922-96E2-C064-5D0C-ADB2D30698E4}"/>
              </a:ext>
            </a:extLst>
          </p:cNvPr>
          <p:cNvSpPr>
            <a:spLocks noGrp="1"/>
          </p:cNvSpPr>
          <p:nvPr>
            <p:ph type="dt" sz="half" idx="10"/>
          </p:nvPr>
        </p:nvSpPr>
        <p:spPr/>
        <p:txBody>
          <a:bodyPr/>
          <a:lstStyle/>
          <a:p>
            <a:fld id="{D16B9BB7-E10A-334B-9748-5013C1E1E27A}" type="datetimeFigureOut">
              <a:rPr lang="sv-SE" smtClean="0"/>
              <a:t>2026-05-27</a:t>
            </a:fld>
            <a:endParaRPr lang="sv-SE"/>
          </a:p>
        </p:txBody>
      </p:sp>
      <p:sp>
        <p:nvSpPr>
          <p:cNvPr id="5" name="Platshållare för sidfot 4">
            <a:extLst>
              <a:ext uri="{FF2B5EF4-FFF2-40B4-BE49-F238E27FC236}">
                <a16:creationId xmlns:a16="http://schemas.microsoft.com/office/drawing/2014/main" id="{430FBE8D-4834-C099-C804-4B1954EF047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206E848-3070-9F68-03A1-F0FAD4F8AEF5}"/>
              </a:ext>
            </a:extLst>
          </p:cNvPr>
          <p:cNvSpPr>
            <a:spLocks noGrp="1"/>
          </p:cNvSpPr>
          <p:nvPr>
            <p:ph type="sldNum" sz="quarter" idx="12"/>
          </p:nvPr>
        </p:nvSpPr>
        <p:spPr/>
        <p:txBody>
          <a:bodyPr/>
          <a:lstStyle/>
          <a:p>
            <a:fld id="{639AFFC1-E7EF-FE4A-A8C7-6502CB88083C}" type="slidenum">
              <a:rPr lang="sv-SE" smtClean="0"/>
              <a:t>‹#›</a:t>
            </a:fld>
            <a:endParaRPr lang="sv-SE"/>
          </a:p>
        </p:txBody>
      </p:sp>
      <p:pic>
        <p:nvPicPr>
          <p:cNvPr id="13" name="Bild 12">
            <a:extLst>
              <a:ext uri="{FF2B5EF4-FFF2-40B4-BE49-F238E27FC236}">
                <a16:creationId xmlns:a16="http://schemas.microsoft.com/office/drawing/2014/main" id="{586657E7-E9DD-756C-752C-F2E667EB104D}"/>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32657" t="51573" r="30090"/>
          <a:stretch/>
        </p:blipFill>
        <p:spPr>
          <a:xfrm>
            <a:off x="7829698" y="-1"/>
            <a:ext cx="4546600" cy="3324581"/>
          </a:xfrm>
          <a:custGeom>
            <a:avLst/>
            <a:gdLst>
              <a:gd name="connsiteX0" fmla="*/ 0 w 4546600"/>
              <a:gd name="connsiteY0" fmla="*/ 0 h 3324581"/>
              <a:gd name="connsiteX1" fmla="*/ 4546600 w 4546600"/>
              <a:gd name="connsiteY1" fmla="*/ 0 h 3324581"/>
              <a:gd name="connsiteX2" fmla="*/ 4546600 w 4546600"/>
              <a:gd name="connsiteY2" fmla="*/ 1388534 h 3324581"/>
              <a:gd name="connsiteX3" fmla="*/ 4362302 w 4546600"/>
              <a:gd name="connsiteY3" fmla="*/ 1388534 h 3324581"/>
              <a:gd name="connsiteX4" fmla="*/ 4362302 w 4546600"/>
              <a:gd name="connsiteY4" fmla="*/ 3324581 h 3324581"/>
              <a:gd name="connsiteX5" fmla="*/ 0 w 4546600"/>
              <a:gd name="connsiteY5" fmla="*/ 3324581 h 3324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6600" h="3324581">
                <a:moveTo>
                  <a:pt x="0" y="0"/>
                </a:moveTo>
                <a:lnTo>
                  <a:pt x="4546600" y="0"/>
                </a:lnTo>
                <a:lnTo>
                  <a:pt x="4546600" y="1388534"/>
                </a:lnTo>
                <a:lnTo>
                  <a:pt x="4362302" y="1388534"/>
                </a:lnTo>
                <a:lnTo>
                  <a:pt x="4362302" y="3324581"/>
                </a:lnTo>
                <a:lnTo>
                  <a:pt x="0" y="3324581"/>
                </a:lnTo>
                <a:close/>
              </a:path>
            </a:pathLst>
          </a:custGeom>
        </p:spPr>
      </p:pic>
      <p:pic>
        <p:nvPicPr>
          <p:cNvPr id="19" name="Bild 18">
            <a:extLst>
              <a:ext uri="{FF2B5EF4-FFF2-40B4-BE49-F238E27FC236}">
                <a16:creationId xmlns:a16="http://schemas.microsoft.com/office/drawing/2014/main" id="{9C7DBA70-234B-962B-2BA9-94DE585F4A94}"/>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r="63445"/>
          <a:stretch/>
        </p:blipFill>
        <p:spPr>
          <a:xfrm rot="4448401">
            <a:off x="9771790" y="959444"/>
            <a:ext cx="4456767" cy="6858000"/>
          </a:xfrm>
          <a:custGeom>
            <a:avLst/>
            <a:gdLst>
              <a:gd name="connsiteX0" fmla="*/ 0 w 4456767"/>
              <a:gd name="connsiteY0" fmla="*/ 2589689 h 6858000"/>
              <a:gd name="connsiteX1" fmla="*/ 4456767 w 4456767"/>
              <a:gd name="connsiteY1" fmla="*/ 3855866 h 6858000"/>
              <a:gd name="connsiteX2" fmla="*/ 4456767 w 4456767"/>
              <a:gd name="connsiteY2" fmla="*/ 4621890 h 6858000"/>
              <a:gd name="connsiteX3" fmla="*/ 3957873 w 4456767"/>
              <a:gd name="connsiteY3" fmla="*/ 6377926 h 6858000"/>
              <a:gd name="connsiteX4" fmla="*/ 4456767 w 4456767"/>
              <a:gd name="connsiteY4" fmla="*/ 6519663 h 6858000"/>
              <a:gd name="connsiteX5" fmla="*/ 4456767 w 4456767"/>
              <a:gd name="connsiteY5" fmla="*/ 6858000 h 6858000"/>
              <a:gd name="connsiteX6" fmla="*/ 0 w 4456767"/>
              <a:gd name="connsiteY6" fmla="*/ 6858000 h 6858000"/>
              <a:gd name="connsiteX7" fmla="*/ 0 w 4456767"/>
              <a:gd name="connsiteY7" fmla="*/ 0 h 6858000"/>
              <a:gd name="connsiteX8" fmla="*/ 4456767 w 4456767"/>
              <a:gd name="connsiteY8" fmla="*/ 0 h 6858000"/>
              <a:gd name="connsiteX9" fmla="*/ 4456767 w 4456767"/>
              <a:gd name="connsiteY9" fmla="*/ 1776520 h 6858000"/>
              <a:gd name="connsiteX10" fmla="*/ 406112 w 4456767"/>
              <a:gd name="connsiteY10" fmla="*/ 625718 h 6858000"/>
              <a:gd name="connsiteX11" fmla="*/ 0 w 4456767"/>
              <a:gd name="connsiteY11" fmla="*/ 205517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456767" h="6858000">
                <a:moveTo>
                  <a:pt x="0" y="2589689"/>
                </a:moveTo>
                <a:lnTo>
                  <a:pt x="4456767" y="3855866"/>
                </a:lnTo>
                <a:lnTo>
                  <a:pt x="4456767" y="4621890"/>
                </a:lnTo>
                <a:lnTo>
                  <a:pt x="3957873" y="6377926"/>
                </a:lnTo>
                <a:lnTo>
                  <a:pt x="4456767" y="6519663"/>
                </a:lnTo>
                <a:lnTo>
                  <a:pt x="4456767" y="6858000"/>
                </a:lnTo>
                <a:lnTo>
                  <a:pt x="0" y="6858000"/>
                </a:lnTo>
                <a:close/>
                <a:moveTo>
                  <a:pt x="0" y="0"/>
                </a:moveTo>
                <a:lnTo>
                  <a:pt x="4456767" y="0"/>
                </a:lnTo>
                <a:lnTo>
                  <a:pt x="4456767" y="1776520"/>
                </a:lnTo>
                <a:lnTo>
                  <a:pt x="406112" y="625718"/>
                </a:lnTo>
                <a:lnTo>
                  <a:pt x="0" y="2055173"/>
                </a:lnTo>
                <a:close/>
              </a:path>
            </a:pathLst>
          </a:custGeom>
        </p:spPr>
      </p:pic>
      <p:pic>
        <p:nvPicPr>
          <p:cNvPr id="17" name="Bild 16">
            <a:extLst>
              <a:ext uri="{FF2B5EF4-FFF2-40B4-BE49-F238E27FC236}">
                <a16:creationId xmlns:a16="http://schemas.microsoft.com/office/drawing/2014/main" id="{AF2A6BAA-EAA2-6ED5-2EAF-A22D8F287997}"/>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l="74890" t="1" b="75751"/>
          <a:stretch/>
        </p:blipFill>
        <p:spPr>
          <a:xfrm rot="14803729" flipH="1">
            <a:off x="9370874" y="699134"/>
            <a:ext cx="3061265" cy="1662995"/>
          </a:xfrm>
          <a:custGeom>
            <a:avLst/>
            <a:gdLst>
              <a:gd name="connsiteX0" fmla="*/ 0 w 3061265"/>
              <a:gd name="connsiteY0" fmla="*/ 1146682 h 1662995"/>
              <a:gd name="connsiteX1" fmla="*/ 222052 w 3061265"/>
              <a:gd name="connsiteY1" fmla="*/ 1662995 h 1662995"/>
              <a:gd name="connsiteX2" fmla="*/ 3061265 w 3061265"/>
              <a:gd name="connsiteY2" fmla="*/ 1662995 h 1662995"/>
              <a:gd name="connsiteX3" fmla="*/ 3061265 w 3061265"/>
              <a:gd name="connsiteY3" fmla="*/ 0 h 1662995"/>
              <a:gd name="connsiteX4" fmla="*/ 0 w 3061265"/>
              <a:gd name="connsiteY4" fmla="*/ 0 h 16629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61265" h="1662995">
                <a:moveTo>
                  <a:pt x="0" y="1146682"/>
                </a:moveTo>
                <a:lnTo>
                  <a:pt x="222052" y="1662995"/>
                </a:lnTo>
                <a:lnTo>
                  <a:pt x="3061265" y="1662995"/>
                </a:lnTo>
                <a:lnTo>
                  <a:pt x="3061265" y="0"/>
                </a:lnTo>
                <a:lnTo>
                  <a:pt x="0" y="0"/>
                </a:lnTo>
                <a:close/>
              </a:path>
            </a:pathLst>
          </a:custGeom>
        </p:spPr>
      </p:pic>
      <p:pic>
        <p:nvPicPr>
          <p:cNvPr id="12" name="Bild 11">
            <a:extLst>
              <a:ext uri="{FF2B5EF4-FFF2-40B4-BE49-F238E27FC236}">
                <a16:creationId xmlns:a16="http://schemas.microsoft.com/office/drawing/2014/main" id="{3683DE34-0087-382D-E610-1FA1E0B6CD6E}"/>
              </a:ext>
            </a:extLst>
          </p:cNvPr>
          <p:cNvPicPr>
            <a:picLocks noChangeAspect="1"/>
          </p:cNvPicPr>
          <p:nvPr userDrawn="1"/>
        </p:nvPicPr>
        <p:blipFill>
          <a:blip>
            <a:extLst>
              <a:ext uri="{96DAC541-7B7A-43D3-8B79-37D633B846F1}">
                <asvg:svgBlip xmlns:asvg="http://schemas.microsoft.com/office/drawing/2016/SVG/main" r:embed="rId4"/>
              </a:ext>
            </a:extLst>
          </a:blip>
          <a:srcRect/>
          <a:stretch/>
        </p:blipFill>
        <p:spPr>
          <a:xfrm>
            <a:off x="689419" y="6440606"/>
            <a:ext cx="1176958" cy="225934"/>
          </a:xfrm>
          <a:prstGeom prst="rect">
            <a:avLst/>
          </a:prstGeom>
        </p:spPr>
      </p:pic>
    </p:spTree>
    <p:extLst>
      <p:ext uri="{BB962C8B-B14F-4D97-AF65-F5344CB8AC3E}">
        <p14:creationId xmlns:p14="http://schemas.microsoft.com/office/powerpoint/2010/main" val="169239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el 2">
    <p:bg>
      <p:bgPr>
        <a:solidFill>
          <a:schemeClr val="accent2"/>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7540F564-C876-13CD-010E-1C87F69098F9}"/>
              </a:ext>
            </a:extLst>
          </p:cNvPr>
          <p:cNvSpPr>
            <a:spLocks noGrp="1"/>
          </p:cNvSpPr>
          <p:nvPr>
            <p:ph type="title" hasCustomPrompt="1"/>
          </p:nvPr>
        </p:nvSpPr>
        <p:spPr>
          <a:xfrm>
            <a:off x="635000" y="889000"/>
            <a:ext cx="8699500" cy="3754438"/>
          </a:xfrm>
        </p:spPr>
        <p:txBody>
          <a:bodyPr anchor="b">
            <a:noAutofit/>
          </a:bodyPr>
          <a:lstStyle>
            <a:lvl1pPr>
              <a:defRPr sz="6000"/>
            </a:lvl1pPr>
          </a:lstStyle>
          <a:p>
            <a:r>
              <a:rPr lang="sv-SE" dirty="0"/>
              <a:t>Här är en rubrik </a:t>
            </a:r>
            <a:br>
              <a:rPr lang="sv-SE" dirty="0"/>
            </a:br>
            <a:r>
              <a:rPr lang="sv-SE" dirty="0"/>
              <a:t>på 1-3 rader</a:t>
            </a:r>
          </a:p>
        </p:txBody>
      </p:sp>
      <p:sp>
        <p:nvSpPr>
          <p:cNvPr id="3" name="Platshållare för text 2">
            <a:extLst>
              <a:ext uri="{FF2B5EF4-FFF2-40B4-BE49-F238E27FC236}">
                <a16:creationId xmlns:a16="http://schemas.microsoft.com/office/drawing/2014/main" id="{E7D71B64-2BC2-99AF-F8DB-9D12B5FE8E32}"/>
              </a:ext>
            </a:extLst>
          </p:cNvPr>
          <p:cNvSpPr>
            <a:spLocks noGrp="1"/>
          </p:cNvSpPr>
          <p:nvPr>
            <p:ph type="body" idx="1"/>
          </p:nvPr>
        </p:nvSpPr>
        <p:spPr>
          <a:xfrm>
            <a:off x="635000" y="4833938"/>
            <a:ext cx="6477000" cy="1255712"/>
          </a:xfrm>
        </p:spPr>
        <p:txBody>
          <a:bodyPr>
            <a:noAutofit/>
          </a:bodyPr>
          <a:lstStyle>
            <a:lvl1pPr marL="0" indent="0">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5846922-96E2-C064-5D0C-ADB2D30698E4}"/>
              </a:ext>
            </a:extLst>
          </p:cNvPr>
          <p:cNvSpPr>
            <a:spLocks noGrp="1"/>
          </p:cNvSpPr>
          <p:nvPr>
            <p:ph type="dt" sz="half" idx="10"/>
          </p:nvPr>
        </p:nvSpPr>
        <p:spPr/>
        <p:txBody>
          <a:bodyPr/>
          <a:lstStyle>
            <a:lvl1pPr>
              <a:defRPr>
                <a:solidFill>
                  <a:schemeClr val="bg1">
                    <a:lumMod val="85000"/>
                  </a:schemeClr>
                </a:solidFill>
              </a:defRPr>
            </a:lvl1pPr>
          </a:lstStyle>
          <a:p>
            <a:fld id="{D16B9BB7-E10A-334B-9748-5013C1E1E27A}" type="datetimeFigureOut">
              <a:rPr lang="sv-SE" smtClean="0"/>
              <a:pPr/>
              <a:t>2026-05-27</a:t>
            </a:fld>
            <a:endParaRPr lang="sv-SE"/>
          </a:p>
        </p:txBody>
      </p:sp>
      <p:sp>
        <p:nvSpPr>
          <p:cNvPr id="5" name="Platshållare för sidfot 4">
            <a:extLst>
              <a:ext uri="{FF2B5EF4-FFF2-40B4-BE49-F238E27FC236}">
                <a16:creationId xmlns:a16="http://schemas.microsoft.com/office/drawing/2014/main" id="{430FBE8D-4834-C099-C804-4B1954EF0479}"/>
              </a:ext>
            </a:extLst>
          </p:cNvPr>
          <p:cNvSpPr>
            <a:spLocks noGrp="1"/>
          </p:cNvSpPr>
          <p:nvPr>
            <p:ph type="ftr" sz="quarter" idx="11"/>
          </p:nvPr>
        </p:nvSpPr>
        <p:spPr/>
        <p:txBody>
          <a:bodyPr/>
          <a:lstStyle>
            <a:lvl1pPr>
              <a:defRPr>
                <a:solidFill>
                  <a:schemeClr val="bg1">
                    <a:lumMod val="85000"/>
                  </a:schemeClr>
                </a:solidFill>
              </a:defRPr>
            </a:lvl1pPr>
          </a:lstStyle>
          <a:p>
            <a:endParaRPr lang="sv-SE"/>
          </a:p>
        </p:txBody>
      </p:sp>
      <p:sp>
        <p:nvSpPr>
          <p:cNvPr id="6" name="Platshållare för bildnummer 5">
            <a:extLst>
              <a:ext uri="{FF2B5EF4-FFF2-40B4-BE49-F238E27FC236}">
                <a16:creationId xmlns:a16="http://schemas.microsoft.com/office/drawing/2014/main" id="{B206E848-3070-9F68-03A1-F0FAD4F8AEF5}"/>
              </a:ext>
            </a:extLst>
          </p:cNvPr>
          <p:cNvSpPr>
            <a:spLocks noGrp="1"/>
          </p:cNvSpPr>
          <p:nvPr>
            <p:ph type="sldNum" sz="quarter" idx="12"/>
          </p:nvPr>
        </p:nvSpPr>
        <p:spPr/>
        <p:txBody>
          <a:bodyPr/>
          <a:lstStyle>
            <a:lvl1pPr>
              <a:defRPr>
                <a:solidFill>
                  <a:schemeClr val="bg1">
                    <a:lumMod val="85000"/>
                  </a:schemeClr>
                </a:solidFill>
              </a:defRPr>
            </a:lvl1pPr>
          </a:lstStyle>
          <a:p>
            <a:fld id="{639AFFC1-E7EF-FE4A-A8C7-6502CB88083C}" type="slidenum">
              <a:rPr lang="sv-SE" smtClean="0"/>
              <a:pPr/>
              <a:t>‹#›</a:t>
            </a:fld>
            <a:endParaRPr lang="sv-SE"/>
          </a:p>
        </p:txBody>
      </p:sp>
      <p:pic>
        <p:nvPicPr>
          <p:cNvPr id="10" name="Bild 9">
            <a:extLst>
              <a:ext uri="{FF2B5EF4-FFF2-40B4-BE49-F238E27FC236}">
                <a16:creationId xmlns:a16="http://schemas.microsoft.com/office/drawing/2014/main" id="{A18EA9D7-81CA-A87C-65EB-EE0250695034}"/>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30908" t="1964" r="12842" b="-1964"/>
          <a:stretch/>
        </p:blipFill>
        <p:spPr>
          <a:xfrm rot="5400000" flipV="1">
            <a:off x="5765800" y="0"/>
            <a:ext cx="6858000" cy="6858000"/>
          </a:xfrm>
          <a:prstGeom prst="rect">
            <a:avLst/>
          </a:prstGeom>
        </p:spPr>
      </p:pic>
      <p:pic>
        <p:nvPicPr>
          <p:cNvPr id="11" name="Bild 10">
            <a:extLst>
              <a:ext uri="{FF2B5EF4-FFF2-40B4-BE49-F238E27FC236}">
                <a16:creationId xmlns:a16="http://schemas.microsoft.com/office/drawing/2014/main" id="{B0B4BBA5-F4BE-0565-6A00-6E8EB5E0FE2F}"/>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l="42032" t="66233" r="35492" b="4168"/>
          <a:stretch/>
        </p:blipFill>
        <p:spPr>
          <a:xfrm>
            <a:off x="9448800" y="0"/>
            <a:ext cx="2743200" cy="2032000"/>
          </a:xfrm>
          <a:prstGeom prst="rect">
            <a:avLst/>
          </a:prstGeom>
        </p:spPr>
      </p:pic>
    </p:spTree>
    <p:extLst>
      <p:ext uri="{BB962C8B-B14F-4D97-AF65-F5344CB8AC3E}">
        <p14:creationId xmlns:p14="http://schemas.microsoft.com/office/powerpoint/2010/main" val="1944414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apitel 3">
    <p:bg>
      <p:bgPr>
        <a:solidFill>
          <a:schemeClr val="accent1"/>
        </a:solidFill>
        <a:effectLst/>
      </p:bgPr>
    </p:bg>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7E9BFBAF-4E11-5AE8-08E9-C915606AA63A}"/>
              </a:ext>
            </a:extLst>
          </p:cNvPr>
          <p:cNvSpPr>
            <a:spLocks noGrp="1"/>
          </p:cNvSpPr>
          <p:nvPr userDrawn="1">
            <p:ph type="title" hasCustomPrompt="1"/>
          </p:nvPr>
        </p:nvSpPr>
        <p:spPr>
          <a:xfrm>
            <a:off x="635000" y="889000"/>
            <a:ext cx="8699500" cy="3754438"/>
          </a:xfrm>
        </p:spPr>
        <p:txBody>
          <a:bodyPr anchor="b">
            <a:noAutofit/>
          </a:bodyPr>
          <a:lstStyle>
            <a:lvl1pPr>
              <a:defRPr sz="6000">
                <a:solidFill>
                  <a:schemeClr val="accent3"/>
                </a:solidFill>
              </a:defRPr>
            </a:lvl1pPr>
          </a:lstStyle>
          <a:p>
            <a:r>
              <a:rPr lang="sv-SE" dirty="0"/>
              <a:t>Här är en rubrik </a:t>
            </a:r>
            <a:br>
              <a:rPr lang="sv-SE" dirty="0"/>
            </a:br>
            <a:r>
              <a:rPr lang="sv-SE" dirty="0"/>
              <a:t>på 1-3 rader</a:t>
            </a:r>
          </a:p>
        </p:txBody>
      </p:sp>
      <p:sp>
        <p:nvSpPr>
          <p:cNvPr id="3" name="Platshållare för text 2">
            <a:extLst>
              <a:ext uri="{FF2B5EF4-FFF2-40B4-BE49-F238E27FC236}">
                <a16:creationId xmlns:a16="http://schemas.microsoft.com/office/drawing/2014/main" id="{E7D71B64-2BC2-99AF-F8DB-9D12B5FE8E32}"/>
              </a:ext>
            </a:extLst>
          </p:cNvPr>
          <p:cNvSpPr>
            <a:spLocks noGrp="1"/>
          </p:cNvSpPr>
          <p:nvPr>
            <p:ph type="body" idx="1"/>
          </p:nvPr>
        </p:nvSpPr>
        <p:spPr>
          <a:xfrm>
            <a:off x="635000" y="4833938"/>
            <a:ext cx="6477000" cy="1255712"/>
          </a:xfrm>
        </p:spPr>
        <p:txBody>
          <a:bodyPr>
            <a:noAutofit/>
          </a:bodyPr>
          <a:lstStyle>
            <a:lvl1pPr marL="0" indent="0">
              <a:buNone/>
              <a:defRPr sz="20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19" name="Bild 18">
            <a:extLst>
              <a:ext uri="{FF2B5EF4-FFF2-40B4-BE49-F238E27FC236}">
                <a16:creationId xmlns:a16="http://schemas.microsoft.com/office/drawing/2014/main" id="{A58D59FE-46AF-7229-1E9B-E66B82B878DC}"/>
              </a:ext>
            </a:extLst>
          </p:cNvPr>
          <p:cNvPicPr>
            <a:picLocks noChangeAspect="1"/>
          </p:cNvPicPr>
          <p:nvPr userDrawn="1"/>
        </p:nvPicPr>
        <p:blipFill rotWithShape="1">
          <a:blip>
            <a:extLst>
              <a:ext uri="{96DAC541-7B7A-43D3-8B79-37D633B846F1}">
                <asvg:svgBlip xmlns:asvg="http://schemas.microsoft.com/office/drawing/2016/SVG/main" r:embed="rId2"/>
              </a:ext>
            </a:extLst>
          </a:blip>
          <a:srcRect l="33817" t="23862" r="22521"/>
          <a:stretch/>
        </p:blipFill>
        <p:spPr>
          <a:xfrm rot="8100000">
            <a:off x="8458399" y="894104"/>
            <a:ext cx="5323193" cy="5221518"/>
          </a:xfrm>
          <a:custGeom>
            <a:avLst/>
            <a:gdLst>
              <a:gd name="connsiteX0" fmla="*/ 0 w 5323193"/>
              <a:gd name="connsiteY0" fmla="*/ 937368 h 5221518"/>
              <a:gd name="connsiteX1" fmla="*/ 0 w 5323193"/>
              <a:gd name="connsiteY1" fmla="*/ 1 h 5221518"/>
              <a:gd name="connsiteX2" fmla="*/ 937367 w 5323193"/>
              <a:gd name="connsiteY2" fmla="*/ 1 h 5221518"/>
              <a:gd name="connsiteX3" fmla="*/ 0 w 5323193"/>
              <a:gd name="connsiteY3" fmla="*/ 5221518 h 5221518"/>
              <a:gd name="connsiteX4" fmla="*/ 0 w 5323193"/>
              <a:gd name="connsiteY4" fmla="*/ 3766066 h 5221518"/>
              <a:gd name="connsiteX5" fmla="*/ 3432340 w 5323193"/>
              <a:gd name="connsiteY5" fmla="*/ 333726 h 5221518"/>
              <a:gd name="connsiteX6" fmla="*/ 3098615 w 5323193"/>
              <a:gd name="connsiteY6" fmla="*/ 1 h 5221518"/>
              <a:gd name="connsiteX7" fmla="*/ 4792890 w 5323193"/>
              <a:gd name="connsiteY7" fmla="*/ 0 h 5221518"/>
              <a:gd name="connsiteX8" fmla="*/ 5323192 w 5323193"/>
              <a:gd name="connsiteY8" fmla="*/ 530303 h 5221518"/>
              <a:gd name="connsiteX9" fmla="*/ 5323193 w 5323193"/>
              <a:gd name="connsiteY9" fmla="*/ 5221518 h 5221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23193" h="5221518">
                <a:moveTo>
                  <a:pt x="0" y="937368"/>
                </a:moveTo>
                <a:lnTo>
                  <a:pt x="0" y="1"/>
                </a:lnTo>
                <a:lnTo>
                  <a:pt x="937367" y="1"/>
                </a:lnTo>
                <a:close/>
                <a:moveTo>
                  <a:pt x="0" y="5221518"/>
                </a:moveTo>
                <a:lnTo>
                  <a:pt x="0" y="3766066"/>
                </a:lnTo>
                <a:lnTo>
                  <a:pt x="3432340" y="333726"/>
                </a:lnTo>
                <a:lnTo>
                  <a:pt x="3098615" y="1"/>
                </a:lnTo>
                <a:lnTo>
                  <a:pt x="4792890" y="0"/>
                </a:lnTo>
                <a:lnTo>
                  <a:pt x="5323192" y="530303"/>
                </a:lnTo>
                <a:lnTo>
                  <a:pt x="5323193" y="5221518"/>
                </a:lnTo>
                <a:close/>
              </a:path>
            </a:pathLst>
          </a:custGeom>
        </p:spPr>
      </p:pic>
      <p:sp>
        <p:nvSpPr>
          <p:cNvPr id="4" name="Platshållare för datum 3">
            <a:extLst>
              <a:ext uri="{FF2B5EF4-FFF2-40B4-BE49-F238E27FC236}">
                <a16:creationId xmlns:a16="http://schemas.microsoft.com/office/drawing/2014/main" id="{05846922-96E2-C064-5D0C-ADB2D30698E4}"/>
              </a:ext>
            </a:extLst>
          </p:cNvPr>
          <p:cNvSpPr>
            <a:spLocks noGrp="1"/>
          </p:cNvSpPr>
          <p:nvPr>
            <p:ph type="dt" sz="half" idx="10"/>
          </p:nvPr>
        </p:nvSpPr>
        <p:spPr/>
        <p:txBody>
          <a:bodyPr/>
          <a:lstStyle/>
          <a:p>
            <a:fld id="{D16B9BB7-E10A-334B-9748-5013C1E1E27A}" type="datetimeFigureOut">
              <a:rPr lang="sv-SE" smtClean="0"/>
              <a:t>2026-05-27</a:t>
            </a:fld>
            <a:endParaRPr lang="sv-SE"/>
          </a:p>
        </p:txBody>
      </p:sp>
      <p:sp>
        <p:nvSpPr>
          <p:cNvPr id="5" name="Platshållare för sidfot 4">
            <a:extLst>
              <a:ext uri="{FF2B5EF4-FFF2-40B4-BE49-F238E27FC236}">
                <a16:creationId xmlns:a16="http://schemas.microsoft.com/office/drawing/2014/main" id="{430FBE8D-4834-C099-C804-4B1954EF047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206E848-3070-9F68-03A1-F0FAD4F8AEF5}"/>
              </a:ext>
            </a:extLst>
          </p:cNvPr>
          <p:cNvSpPr>
            <a:spLocks noGrp="1"/>
          </p:cNvSpPr>
          <p:nvPr>
            <p:ph type="sldNum" sz="quarter" idx="12"/>
          </p:nvPr>
        </p:nvSpPr>
        <p:spPr/>
        <p:txBody>
          <a:bodyPr/>
          <a:lstStyle/>
          <a:p>
            <a:fld id="{639AFFC1-E7EF-FE4A-A8C7-6502CB88083C}" type="slidenum">
              <a:rPr lang="sv-SE" smtClean="0"/>
              <a:t>‹#›</a:t>
            </a:fld>
            <a:endParaRPr lang="sv-SE"/>
          </a:p>
        </p:txBody>
      </p:sp>
      <p:pic>
        <p:nvPicPr>
          <p:cNvPr id="15" name="Bild 14">
            <a:extLst>
              <a:ext uri="{FF2B5EF4-FFF2-40B4-BE49-F238E27FC236}">
                <a16:creationId xmlns:a16="http://schemas.microsoft.com/office/drawing/2014/main" id="{E59B235F-2829-C9A8-2BBE-57B3A0860C65}"/>
              </a:ext>
            </a:extLst>
          </p:cNvPr>
          <p:cNvPicPr>
            <a:picLocks noChangeAspect="1"/>
          </p:cNvPicPr>
          <p:nvPr userDrawn="1"/>
        </p:nvPicPr>
        <p:blipFill rotWithShape="1">
          <a:blip>
            <a:extLst>
              <a:ext uri="{96DAC541-7B7A-43D3-8B79-37D633B846F1}">
                <asvg:svgBlip xmlns:asvg="http://schemas.microsoft.com/office/drawing/2016/SVG/main" r:embed="rId3"/>
              </a:ext>
            </a:extLst>
          </a:blip>
          <a:srcRect l="81089" b="56516"/>
          <a:stretch/>
        </p:blipFill>
        <p:spPr>
          <a:xfrm rot="14220013">
            <a:off x="9378462" y="880495"/>
            <a:ext cx="2305694" cy="2982150"/>
          </a:xfrm>
          <a:custGeom>
            <a:avLst/>
            <a:gdLst>
              <a:gd name="connsiteX0" fmla="*/ 2305694 w 2305694"/>
              <a:gd name="connsiteY0" fmla="*/ 2982150 h 2982150"/>
              <a:gd name="connsiteX1" fmla="*/ 399744 w 2305694"/>
              <a:gd name="connsiteY1" fmla="*/ 2982150 h 2982150"/>
              <a:gd name="connsiteX2" fmla="*/ 0 w 2305694"/>
              <a:gd name="connsiteY2" fmla="*/ 2722556 h 2982150"/>
              <a:gd name="connsiteX3" fmla="*/ 0 w 2305694"/>
              <a:gd name="connsiteY3" fmla="*/ 0 h 2982150"/>
              <a:gd name="connsiteX4" fmla="*/ 2305694 w 2305694"/>
              <a:gd name="connsiteY4" fmla="*/ 0 h 2982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5694" h="2982150">
                <a:moveTo>
                  <a:pt x="2305694" y="2982150"/>
                </a:moveTo>
                <a:lnTo>
                  <a:pt x="399744" y="2982150"/>
                </a:lnTo>
                <a:lnTo>
                  <a:pt x="0" y="2722556"/>
                </a:lnTo>
                <a:lnTo>
                  <a:pt x="0" y="0"/>
                </a:lnTo>
                <a:lnTo>
                  <a:pt x="2305694" y="0"/>
                </a:lnTo>
                <a:close/>
              </a:path>
            </a:pathLst>
          </a:custGeom>
        </p:spPr>
      </p:pic>
      <p:pic>
        <p:nvPicPr>
          <p:cNvPr id="13" name="Bild 12">
            <a:extLst>
              <a:ext uri="{FF2B5EF4-FFF2-40B4-BE49-F238E27FC236}">
                <a16:creationId xmlns:a16="http://schemas.microsoft.com/office/drawing/2014/main" id="{EE0F140C-546E-8A8F-5FC9-3E5A93B4C252}"/>
              </a:ext>
            </a:extLst>
          </p:cNvPr>
          <p:cNvPicPr>
            <a:picLocks noChangeAspect="1"/>
          </p:cNvPicPr>
          <p:nvPr userDrawn="1"/>
        </p:nvPicPr>
        <p:blipFill rotWithShape="1">
          <a:blip>
            <a:extLst>
              <a:ext uri="{96DAC541-7B7A-43D3-8B79-37D633B846F1}">
                <asvg:svgBlip xmlns:asvg="http://schemas.microsoft.com/office/drawing/2016/SVG/main" r:embed="rId4"/>
              </a:ext>
            </a:extLst>
          </a:blip>
          <a:srcRect r="74937" b="50320"/>
          <a:stretch/>
        </p:blipFill>
        <p:spPr>
          <a:xfrm rot="14220013">
            <a:off x="7561004" y="-1043402"/>
            <a:ext cx="3055670" cy="3407046"/>
          </a:xfrm>
          <a:custGeom>
            <a:avLst/>
            <a:gdLst>
              <a:gd name="connsiteX0" fmla="*/ 3055670 w 3055670"/>
              <a:gd name="connsiteY0" fmla="*/ 3407046 h 3407046"/>
              <a:gd name="connsiteX1" fmla="*/ 0 w 3055670"/>
              <a:gd name="connsiteY1" fmla="*/ 3407046 h 3407046"/>
              <a:gd name="connsiteX2" fmla="*/ 0 w 3055670"/>
              <a:gd name="connsiteY2" fmla="*/ 0 h 3407046"/>
              <a:gd name="connsiteX3" fmla="*/ 3055670 w 3055670"/>
              <a:gd name="connsiteY3" fmla="*/ 0 h 3407046"/>
              <a:gd name="connsiteX4" fmla="*/ 3055670 w 3055670"/>
              <a:gd name="connsiteY4" fmla="*/ 562885 h 3407046"/>
              <a:gd name="connsiteX5" fmla="*/ 2073552 w 3055670"/>
              <a:gd name="connsiteY5" fmla="*/ 2075227 h 3407046"/>
              <a:gd name="connsiteX6" fmla="*/ 2834754 w 3055670"/>
              <a:gd name="connsiteY6" fmla="*/ 2569553 h 3407046"/>
              <a:gd name="connsiteX7" fmla="*/ 3055670 w 3055670"/>
              <a:gd name="connsiteY7" fmla="*/ 2229369 h 340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55670" h="3407046">
                <a:moveTo>
                  <a:pt x="3055670" y="3407046"/>
                </a:moveTo>
                <a:lnTo>
                  <a:pt x="0" y="3407046"/>
                </a:lnTo>
                <a:lnTo>
                  <a:pt x="0" y="0"/>
                </a:lnTo>
                <a:lnTo>
                  <a:pt x="3055670" y="0"/>
                </a:lnTo>
                <a:lnTo>
                  <a:pt x="3055670" y="562885"/>
                </a:lnTo>
                <a:lnTo>
                  <a:pt x="2073552" y="2075227"/>
                </a:lnTo>
                <a:lnTo>
                  <a:pt x="2834754" y="2569553"/>
                </a:lnTo>
                <a:lnTo>
                  <a:pt x="3055670" y="2229369"/>
                </a:lnTo>
                <a:close/>
              </a:path>
            </a:pathLst>
          </a:custGeom>
        </p:spPr>
      </p:pic>
      <p:pic>
        <p:nvPicPr>
          <p:cNvPr id="9" name="Bild 8">
            <a:extLst>
              <a:ext uri="{FF2B5EF4-FFF2-40B4-BE49-F238E27FC236}">
                <a16:creationId xmlns:a16="http://schemas.microsoft.com/office/drawing/2014/main" id="{BE5825C3-233A-01CA-1560-C88E7FD4A9C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689419" y="6440606"/>
            <a:ext cx="1176958" cy="225934"/>
          </a:xfrm>
          <a:prstGeom prst="rect">
            <a:avLst/>
          </a:prstGeom>
        </p:spPr>
      </p:pic>
    </p:spTree>
    <p:extLst>
      <p:ext uri="{BB962C8B-B14F-4D97-AF65-F5344CB8AC3E}">
        <p14:creationId xmlns:p14="http://schemas.microsoft.com/office/powerpoint/2010/main" val="2670675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A382DCC-D286-8D1C-0E10-5D097864538A}"/>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964080B9-F8EE-746E-4642-C01C04DF39A5}"/>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a:extLst>
              <a:ext uri="{FF2B5EF4-FFF2-40B4-BE49-F238E27FC236}">
                <a16:creationId xmlns:a16="http://schemas.microsoft.com/office/drawing/2014/main" id="{4B089FE9-E78D-B263-3D3B-BE625F81CFFF}"/>
              </a:ext>
            </a:extLst>
          </p:cNvPr>
          <p:cNvSpPr>
            <a:spLocks noGrp="1"/>
          </p:cNvSpPr>
          <p:nvPr>
            <p:ph type="dt" sz="half" idx="10"/>
          </p:nvPr>
        </p:nvSpPr>
        <p:spPr/>
        <p:txBody>
          <a:bodyPr/>
          <a:lstStyle/>
          <a:p>
            <a:fld id="{D16B9BB7-E10A-334B-9748-5013C1E1E27A}" type="datetimeFigureOut">
              <a:rPr lang="sv-SE" smtClean="0"/>
              <a:t>2026-05-27</a:t>
            </a:fld>
            <a:endParaRPr lang="sv-SE"/>
          </a:p>
        </p:txBody>
      </p:sp>
      <p:sp>
        <p:nvSpPr>
          <p:cNvPr id="5" name="Platshållare för sidfot 4">
            <a:extLst>
              <a:ext uri="{FF2B5EF4-FFF2-40B4-BE49-F238E27FC236}">
                <a16:creationId xmlns:a16="http://schemas.microsoft.com/office/drawing/2014/main" id="{F5E50773-B683-9DD3-1DB2-917DE15535F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9E77E6D-8AB3-9F3C-5241-E4EBCF220A9E}"/>
              </a:ext>
            </a:extLst>
          </p:cNvPr>
          <p:cNvSpPr>
            <a:spLocks noGrp="1"/>
          </p:cNvSpPr>
          <p:nvPr>
            <p:ph type="sldNum" sz="quarter" idx="12"/>
          </p:nvPr>
        </p:nvSpPr>
        <p:spPr/>
        <p:txBody>
          <a:bodyPr/>
          <a:lstStyle/>
          <a:p>
            <a:fld id="{639AFFC1-E7EF-FE4A-A8C7-6502CB88083C}" type="slidenum">
              <a:rPr lang="sv-SE" smtClean="0"/>
              <a:t>‹#›</a:t>
            </a:fld>
            <a:endParaRPr lang="sv-SE"/>
          </a:p>
        </p:txBody>
      </p:sp>
    </p:spTree>
    <p:extLst>
      <p:ext uri="{BB962C8B-B14F-4D97-AF65-F5344CB8AC3E}">
        <p14:creationId xmlns:p14="http://schemas.microsoft.com/office/powerpoint/2010/main" val="1091781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två delar">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815A329-8CD4-6F2D-5B0A-8B933603DFB4}"/>
              </a:ext>
            </a:extLst>
          </p:cNvPr>
          <p:cNvSpPr>
            <a:spLocks noGrp="1"/>
          </p:cNvSpPr>
          <p:nvPr>
            <p:ph type="title"/>
          </p:nvPr>
        </p:nvSpPr>
        <p:spPr/>
        <p:txBody>
          <a:bodyPr/>
          <a:lstStyle/>
          <a:p>
            <a:r>
              <a:rPr lang="sv-SE"/>
              <a:t>Klicka här för att ändra mall för rubrikformat</a:t>
            </a:r>
            <a:endParaRPr lang="en-US" dirty="0"/>
          </a:p>
        </p:txBody>
      </p:sp>
      <p:sp>
        <p:nvSpPr>
          <p:cNvPr id="3" name="Platshållare för innehåll 2">
            <a:extLst>
              <a:ext uri="{FF2B5EF4-FFF2-40B4-BE49-F238E27FC236}">
                <a16:creationId xmlns:a16="http://schemas.microsoft.com/office/drawing/2014/main" id="{F58D26F8-8B36-07B9-6AFB-2FFDC032D6D4}"/>
              </a:ext>
            </a:extLst>
          </p:cNvPr>
          <p:cNvSpPr>
            <a:spLocks noGrp="1"/>
          </p:cNvSpPr>
          <p:nvPr>
            <p:ph sz="half" idx="1"/>
          </p:nvPr>
        </p:nvSpPr>
        <p:spPr>
          <a:xfrm>
            <a:off x="635000" y="2140688"/>
            <a:ext cx="5365750" cy="40823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a:extLst>
              <a:ext uri="{FF2B5EF4-FFF2-40B4-BE49-F238E27FC236}">
                <a16:creationId xmlns:a16="http://schemas.microsoft.com/office/drawing/2014/main" id="{E980DA42-33B5-B3A6-FA75-C134E9AF2CBE}"/>
              </a:ext>
            </a:extLst>
          </p:cNvPr>
          <p:cNvSpPr>
            <a:spLocks noGrp="1"/>
          </p:cNvSpPr>
          <p:nvPr>
            <p:ph sz="half" idx="2"/>
          </p:nvPr>
        </p:nvSpPr>
        <p:spPr>
          <a:xfrm>
            <a:off x="6191250" y="2140688"/>
            <a:ext cx="5365750" cy="40823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a:extLst>
              <a:ext uri="{FF2B5EF4-FFF2-40B4-BE49-F238E27FC236}">
                <a16:creationId xmlns:a16="http://schemas.microsoft.com/office/drawing/2014/main" id="{D5D02D3A-E108-60AE-7CA3-37CBB1C9D140}"/>
              </a:ext>
            </a:extLst>
          </p:cNvPr>
          <p:cNvSpPr>
            <a:spLocks noGrp="1"/>
          </p:cNvSpPr>
          <p:nvPr>
            <p:ph type="dt" sz="half" idx="10"/>
          </p:nvPr>
        </p:nvSpPr>
        <p:spPr/>
        <p:txBody>
          <a:bodyPr/>
          <a:lstStyle/>
          <a:p>
            <a:fld id="{D16B9BB7-E10A-334B-9748-5013C1E1E27A}" type="datetimeFigureOut">
              <a:rPr lang="sv-SE" smtClean="0"/>
              <a:t>2026-05-27</a:t>
            </a:fld>
            <a:endParaRPr lang="sv-SE"/>
          </a:p>
        </p:txBody>
      </p:sp>
      <p:sp>
        <p:nvSpPr>
          <p:cNvPr id="6" name="Platshållare för sidfot 5">
            <a:extLst>
              <a:ext uri="{FF2B5EF4-FFF2-40B4-BE49-F238E27FC236}">
                <a16:creationId xmlns:a16="http://schemas.microsoft.com/office/drawing/2014/main" id="{10DF4E9C-C9C4-F1E9-2D19-50E5EA30875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62F1769-E327-2CC5-A3F5-4A8AE702D8E9}"/>
              </a:ext>
            </a:extLst>
          </p:cNvPr>
          <p:cNvSpPr>
            <a:spLocks noGrp="1"/>
          </p:cNvSpPr>
          <p:nvPr>
            <p:ph type="sldNum" sz="quarter" idx="12"/>
          </p:nvPr>
        </p:nvSpPr>
        <p:spPr/>
        <p:txBody>
          <a:bodyPr/>
          <a:lstStyle/>
          <a:p>
            <a:fld id="{639AFFC1-E7EF-FE4A-A8C7-6502CB88083C}" type="slidenum">
              <a:rPr lang="sv-SE" smtClean="0"/>
              <a:t>‹#›</a:t>
            </a:fld>
            <a:endParaRPr lang="sv-SE"/>
          </a:p>
        </p:txBody>
      </p:sp>
    </p:spTree>
    <p:extLst>
      <p:ext uri="{BB962C8B-B14F-4D97-AF65-F5344CB8AC3E}">
        <p14:creationId xmlns:p14="http://schemas.microsoft.com/office/powerpoint/2010/main" val="166587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ch bi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381063DF-A9E9-5889-E9E9-A990284CC8FD}"/>
              </a:ext>
            </a:extLst>
          </p:cNvPr>
          <p:cNvSpPr>
            <a:spLocks noGrp="1"/>
          </p:cNvSpPr>
          <p:nvPr>
            <p:ph type="title" hasCustomPrompt="1"/>
          </p:nvPr>
        </p:nvSpPr>
        <p:spPr>
          <a:xfrm>
            <a:off x="635000" y="899865"/>
            <a:ext cx="4826000" cy="1113233"/>
          </a:xfrm>
        </p:spPr>
        <p:txBody>
          <a:bodyPr/>
          <a:lstStyle/>
          <a:p>
            <a:r>
              <a:rPr lang="sv-SE" dirty="0"/>
              <a:t>Rubrik på 1-2 rader</a:t>
            </a:r>
            <a:endParaRPr lang="en-US" dirty="0"/>
          </a:p>
        </p:txBody>
      </p:sp>
      <p:sp>
        <p:nvSpPr>
          <p:cNvPr id="9" name="Platshållare för text 8">
            <a:extLst>
              <a:ext uri="{FF2B5EF4-FFF2-40B4-BE49-F238E27FC236}">
                <a16:creationId xmlns:a16="http://schemas.microsoft.com/office/drawing/2014/main" id="{FC5D312A-44D7-1212-75F5-5607ABE13DB2}"/>
              </a:ext>
            </a:extLst>
          </p:cNvPr>
          <p:cNvSpPr>
            <a:spLocks noGrp="1"/>
          </p:cNvSpPr>
          <p:nvPr>
            <p:ph type="body" sz="quarter" idx="13"/>
          </p:nvPr>
        </p:nvSpPr>
        <p:spPr>
          <a:xfrm>
            <a:off x="635000" y="2140689"/>
            <a:ext cx="4826000" cy="40823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 7">
            <a:extLst>
              <a:ext uri="{FF2B5EF4-FFF2-40B4-BE49-F238E27FC236}">
                <a16:creationId xmlns:a16="http://schemas.microsoft.com/office/drawing/2014/main" id="{985CBBF2-34CF-D675-3341-FAC6AEE9463B}"/>
              </a:ext>
            </a:extLst>
          </p:cNvPr>
          <p:cNvSpPr>
            <a:spLocks noGrp="1"/>
          </p:cNvSpPr>
          <p:nvPr>
            <p:ph type="pic" sz="quarter" idx="14" hasCustomPrompt="1"/>
          </p:nvPr>
        </p:nvSpPr>
        <p:spPr>
          <a:xfrm>
            <a:off x="6096000" y="0"/>
            <a:ext cx="6096000" cy="6858000"/>
          </a:xfrm>
        </p:spPr>
        <p:txBody>
          <a:bodyPr anchor="ctr"/>
          <a:lstStyle>
            <a:lvl1pPr marL="0" indent="0" algn="ctr">
              <a:buNone/>
              <a:defRPr/>
            </a:lvl1pPr>
          </a:lstStyle>
          <a:p>
            <a:r>
              <a:rPr lang="sv-SE" dirty="0"/>
              <a:t>Infoga bild</a:t>
            </a:r>
          </a:p>
        </p:txBody>
      </p:sp>
      <p:sp>
        <p:nvSpPr>
          <p:cNvPr id="3" name="Platshållare för datum 2">
            <a:extLst>
              <a:ext uri="{FF2B5EF4-FFF2-40B4-BE49-F238E27FC236}">
                <a16:creationId xmlns:a16="http://schemas.microsoft.com/office/drawing/2014/main" id="{3422AF27-590E-08B9-0974-FBFFD74AD834}"/>
              </a:ext>
            </a:extLst>
          </p:cNvPr>
          <p:cNvSpPr>
            <a:spLocks noGrp="1"/>
          </p:cNvSpPr>
          <p:nvPr>
            <p:ph type="dt" sz="half" idx="10"/>
          </p:nvPr>
        </p:nvSpPr>
        <p:spPr/>
        <p:txBody>
          <a:bodyPr/>
          <a:lstStyle/>
          <a:p>
            <a:fld id="{D16B9BB7-E10A-334B-9748-5013C1E1E27A}" type="datetimeFigureOut">
              <a:rPr lang="sv-SE" smtClean="0"/>
              <a:pPr/>
              <a:t>2026-05-27</a:t>
            </a:fld>
            <a:endParaRPr lang="sv-SE"/>
          </a:p>
        </p:txBody>
      </p:sp>
      <p:sp>
        <p:nvSpPr>
          <p:cNvPr id="4" name="Platshållare för sidfot 3">
            <a:extLst>
              <a:ext uri="{FF2B5EF4-FFF2-40B4-BE49-F238E27FC236}">
                <a16:creationId xmlns:a16="http://schemas.microsoft.com/office/drawing/2014/main" id="{751B5A2D-5C3A-8894-F690-5B958F7C72C1}"/>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E7B38327-8F3D-B37F-8A8E-B10B18F9B3C1}"/>
              </a:ext>
            </a:extLst>
          </p:cNvPr>
          <p:cNvSpPr>
            <a:spLocks noGrp="1"/>
          </p:cNvSpPr>
          <p:nvPr>
            <p:ph type="sldNum" sz="quarter" idx="12"/>
          </p:nvPr>
        </p:nvSpPr>
        <p:spPr/>
        <p:txBody>
          <a:bodyPr/>
          <a:lstStyle/>
          <a:p>
            <a:fld id="{639AFFC1-E7EF-FE4A-A8C7-6502CB88083C}" type="slidenum">
              <a:rPr lang="sv-SE" smtClean="0"/>
              <a:pPr/>
              <a:t>‹#›</a:t>
            </a:fld>
            <a:endParaRPr lang="sv-SE"/>
          </a:p>
        </p:txBody>
      </p:sp>
    </p:spTree>
    <p:extLst>
      <p:ext uri="{BB962C8B-B14F-4D97-AF65-F5344CB8AC3E}">
        <p14:creationId xmlns:p14="http://schemas.microsoft.com/office/powerpoint/2010/main" val="378744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vå delar 1">
    <p:bg>
      <p:bgPr>
        <a:solidFill>
          <a:schemeClr val="accent3"/>
        </a:solidFill>
        <a:effectLst/>
      </p:bgPr>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3D97B1BF-86E6-B117-DB48-EF07994DD197}"/>
              </a:ext>
            </a:extLst>
          </p:cNvPr>
          <p:cNvSpPr/>
          <p:nvPr userDrawn="1"/>
        </p:nvSpPr>
        <p:spPr>
          <a:xfrm>
            <a:off x="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ubrik 13">
            <a:extLst>
              <a:ext uri="{FF2B5EF4-FFF2-40B4-BE49-F238E27FC236}">
                <a16:creationId xmlns:a16="http://schemas.microsoft.com/office/drawing/2014/main" id="{E1BAFF71-1117-EBB5-DA02-558C725EDDC1}"/>
              </a:ext>
            </a:extLst>
          </p:cNvPr>
          <p:cNvSpPr>
            <a:spLocks noGrp="1"/>
          </p:cNvSpPr>
          <p:nvPr>
            <p:ph type="title" hasCustomPrompt="1"/>
          </p:nvPr>
        </p:nvSpPr>
        <p:spPr>
          <a:xfrm>
            <a:off x="635000" y="899865"/>
            <a:ext cx="4826000" cy="1099056"/>
          </a:xfrm>
        </p:spPr>
        <p:txBody>
          <a:bodyPr/>
          <a:lstStyle/>
          <a:p>
            <a:r>
              <a:rPr lang="sv-SE" dirty="0"/>
              <a:t>Rubrik på 1-2 rader</a:t>
            </a:r>
            <a:endParaRPr lang="en-US" dirty="0"/>
          </a:p>
        </p:txBody>
      </p:sp>
      <p:sp>
        <p:nvSpPr>
          <p:cNvPr id="2" name="Platshållare för text 8">
            <a:extLst>
              <a:ext uri="{FF2B5EF4-FFF2-40B4-BE49-F238E27FC236}">
                <a16:creationId xmlns:a16="http://schemas.microsoft.com/office/drawing/2014/main" id="{F39DA37D-4682-E6EF-DDF8-7F1D820251B7}"/>
              </a:ext>
            </a:extLst>
          </p:cNvPr>
          <p:cNvSpPr>
            <a:spLocks noGrp="1"/>
          </p:cNvSpPr>
          <p:nvPr>
            <p:ph type="body" sz="quarter" idx="13"/>
          </p:nvPr>
        </p:nvSpPr>
        <p:spPr>
          <a:xfrm>
            <a:off x="635000" y="2140689"/>
            <a:ext cx="4826000" cy="40823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2" name="Platshållare för text 11">
            <a:extLst>
              <a:ext uri="{FF2B5EF4-FFF2-40B4-BE49-F238E27FC236}">
                <a16:creationId xmlns:a16="http://schemas.microsoft.com/office/drawing/2014/main" id="{C5BE9385-FB23-062A-3013-FF62F88ED2C0}"/>
              </a:ext>
            </a:extLst>
          </p:cNvPr>
          <p:cNvSpPr>
            <a:spLocks noGrp="1"/>
          </p:cNvSpPr>
          <p:nvPr>
            <p:ph type="body" sz="quarter" idx="15" hasCustomPrompt="1"/>
          </p:nvPr>
        </p:nvSpPr>
        <p:spPr>
          <a:xfrm>
            <a:off x="6731000" y="889001"/>
            <a:ext cx="4826000" cy="1107730"/>
          </a:xfrm>
        </p:spPr>
        <p:txBody>
          <a:bodyPr anchor="t">
            <a:noAutofit/>
          </a:bodyPr>
          <a:lstStyle>
            <a:lvl1pPr marL="0" indent="0">
              <a:buNone/>
              <a:defRPr sz="3200">
                <a:solidFill>
                  <a:schemeClr val="tx2"/>
                </a:solidFill>
                <a:latin typeface="+mj-lt"/>
              </a:defRPr>
            </a:lvl1pPr>
          </a:lstStyle>
          <a:p>
            <a:pPr lvl="0"/>
            <a:r>
              <a:rPr lang="sv-SE" dirty="0"/>
              <a:t>Rubrik på 1-2 rader</a:t>
            </a:r>
          </a:p>
        </p:txBody>
      </p:sp>
      <p:sp>
        <p:nvSpPr>
          <p:cNvPr id="3" name="Platshållare för text 8">
            <a:extLst>
              <a:ext uri="{FF2B5EF4-FFF2-40B4-BE49-F238E27FC236}">
                <a16:creationId xmlns:a16="http://schemas.microsoft.com/office/drawing/2014/main" id="{4FEFB66C-9A3E-E833-9503-5AA504DFD711}"/>
              </a:ext>
            </a:extLst>
          </p:cNvPr>
          <p:cNvSpPr>
            <a:spLocks noGrp="1"/>
          </p:cNvSpPr>
          <p:nvPr>
            <p:ph type="body" sz="quarter" idx="19"/>
          </p:nvPr>
        </p:nvSpPr>
        <p:spPr>
          <a:xfrm>
            <a:off x="6731000" y="2140689"/>
            <a:ext cx="4826000" cy="40823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6" name="Bild 5">
            <a:extLst>
              <a:ext uri="{FF2B5EF4-FFF2-40B4-BE49-F238E27FC236}">
                <a16:creationId xmlns:a16="http://schemas.microsoft.com/office/drawing/2014/main" id="{239BD80A-017E-8379-604E-F0BC86F16AC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689417" y="6440606"/>
            <a:ext cx="1176962" cy="225934"/>
          </a:xfrm>
          <a:prstGeom prst="rect">
            <a:avLst/>
          </a:prstGeom>
        </p:spPr>
      </p:pic>
      <p:sp>
        <p:nvSpPr>
          <p:cNvPr id="8" name="Platshållare för datum 7">
            <a:extLst>
              <a:ext uri="{FF2B5EF4-FFF2-40B4-BE49-F238E27FC236}">
                <a16:creationId xmlns:a16="http://schemas.microsoft.com/office/drawing/2014/main" id="{90D3C04A-4BE9-502E-344D-C9E72DFE30C2}"/>
              </a:ext>
            </a:extLst>
          </p:cNvPr>
          <p:cNvSpPr>
            <a:spLocks noGrp="1"/>
          </p:cNvSpPr>
          <p:nvPr>
            <p:ph type="dt" sz="half" idx="16"/>
          </p:nvPr>
        </p:nvSpPr>
        <p:spPr/>
        <p:txBody>
          <a:bodyPr/>
          <a:lstStyle/>
          <a:p>
            <a:fld id="{D16B9BB7-E10A-334B-9748-5013C1E1E27A}" type="datetimeFigureOut">
              <a:rPr lang="sv-SE" smtClean="0"/>
              <a:pPr/>
              <a:t>2026-05-27</a:t>
            </a:fld>
            <a:endParaRPr lang="sv-SE"/>
          </a:p>
        </p:txBody>
      </p:sp>
      <p:sp>
        <p:nvSpPr>
          <p:cNvPr id="11" name="Platshållare för sidfot 10">
            <a:extLst>
              <a:ext uri="{FF2B5EF4-FFF2-40B4-BE49-F238E27FC236}">
                <a16:creationId xmlns:a16="http://schemas.microsoft.com/office/drawing/2014/main" id="{4933C3B3-B148-5B71-A334-C84E54DA4FB5}"/>
              </a:ext>
            </a:extLst>
          </p:cNvPr>
          <p:cNvSpPr>
            <a:spLocks noGrp="1"/>
          </p:cNvSpPr>
          <p:nvPr>
            <p:ph type="ftr" sz="quarter" idx="17"/>
          </p:nvPr>
        </p:nvSpPr>
        <p:spPr/>
        <p:txBody>
          <a:bodyPr/>
          <a:lstStyle/>
          <a:p>
            <a:endParaRPr lang="sv-SE" dirty="0"/>
          </a:p>
        </p:txBody>
      </p:sp>
      <p:sp>
        <p:nvSpPr>
          <p:cNvPr id="13" name="Platshållare för bildnummer 12">
            <a:extLst>
              <a:ext uri="{FF2B5EF4-FFF2-40B4-BE49-F238E27FC236}">
                <a16:creationId xmlns:a16="http://schemas.microsoft.com/office/drawing/2014/main" id="{C45CE866-27D0-0A95-D69E-D0EAE7F9C65D}"/>
              </a:ext>
            </a:extLst>
          </p:cNvPr>
          <p:cNvSpPr>
            <a:spLocks noGrp="1"/>
          </p:cNvSpPr>
          <p:nvPr>
            <p:ph type="sldNum" sz="quarter" idx="18"/>
          </p:nvPr>
        </p:nvSpPr>
        <p:spPr/>
        <p:txBody>
          <a:bodyPr/>
          <a:lstStyle/>
          <a:p>
            <a:fld id="{639AFFC1-E7EF-FE4A-A8C7-6502CB88083C}" type="slidenum">
              <a:rPr lang="sv-SE" smtClean="0"/>
              <a:pPr/>
              <a:t>‹#›</a:t>
            </a:fld>
            <a:endParaRPr lang="sv-SE"/>
          </a:p>
        </p:txBody>
      </p:sp>
    </p:spTree>
    <p:extLst>
      <p:ext uri="{BB962C8B-B14F-4D97-AF65-F5344CB8AC3E}">
        <p14:creationId xmlns:p14="http://schemas.microsoft.com/office/powerpoint/2010/main" val="1844011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B46CB6B-7834-3501-4074-7DA1B2896694}"/>
              </a:ext>
            </a:extLst>
          </p:cNvPr>
          <p:cNvSpPr>
            <a:spLocks noGrp="1"/>
          </p:cNvSpPr>
          <p:nvPr>
            <p:ph type="title"/>
          </p:nvPr>
        </p:nvSpPr>
        <p:spPr>
          <a:xfrm>
            <a:off x="634999" y="899865"/>
            <a:ext cx="10921999" cy="1070702"/>
          </a:xfrm>
          <a:prstGeom prst="rect">
            <a:avLst/>
          </a:prstGeom>
        </p:spPr>
        <p:txBody>
          <a:bodyPr vert="horz" lIns="91440" tIns="45720" rIns="91440" bIns="45720" rtlCol="0" anchor="t">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629A30C3-51FF-C66A-A61C-EC8B7496E5AC}"/>
              </a:ext>
            </a:extLst>
          </p:cNvPr>
          <p:cNvSpPr>
            <a:spLocks noGrp="1"/>
          </p:cNvSpPr>
          <p:nvPr>
            <p:ph type="body" idx="1"/>
          </p:nvPr>
        </p:nvSpPr>
        <p:spPr>
          <a:xfrm>
            <a:off x="635000" y="2140689"/>
            <a:ext cx="10922000" cy="4082312"/>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5FECE69E-D562-9F9F-1C07-680BBC7F9EC7}"/>
              </a:ext>
            </a:extLst>
          </p:cNvPr>
          <p:cNvSpPr>
            <a:spLocks noGrp="1"/>
          </p:cNvSpPr>
          <p:nvPr>
            <p:ph type="dt" sz="half" idx="2"/>
          </p:nvPr>
        </p:nvSpPr>
        <p:spPr>
          <a:xfrm>
            <a:off x="9575800" y="394516"/>
            <a:ext cx="1981200" cy="198829"/>
          </a:xfrm>
          <a:prstGeom prst="rect">
            <a:avLst/>
          </a:prstGeom>
        </p:spPr>
        <p:txBody>
          <a:bodyPr vert="horz" lIns="91440" tIns="45720" rIns="91440" bIns="45720" rtlCol="0" anchor="ctr"/>
          <a:lstStyle>
            <a:lvl1pPr algn="r">
              <a:defRPr sz="800">
                <a:solidFill>
                  <a:schemeClr val="tx1">
                    <a:tint val="75000"/>
                  </a:schemeClr>
                </a:solidFill>
              </a:defRPr>
            </a:lvl1pPr>
          </a:lstStyle>
          <a:p>
            <a:fld id="{D16B9BB7-E10A-334B-9748-5013C1E1E27A}" type="datetimeFigureOut">
              <a:rPr lang="sv-SE" smtClean="0"/>
              <a:pPr/>
              <a:t>2026-05-27</a:t>
            </a:fld>
            <a:endParaRPr lang="sv-SE"/>
          </a:p>
        </p:txBody>
      </p:sp>
      <p:sp>
        <p:nvSpPr>
          <p:cNvPr id="5" name="Platshållare för sidfot 4">
            <a:extLst>
              <a:ext uri="{FF2B5EF4-FFF2-40B4-BE49-F238E27FC236}">
                <a16:creationId xmlns:a16="http://schemas.microsoft.com/office/drawing/2014/main" id="{6C36317F-C79B-3927-B6F0-C9CA55BD448E}"/>
              </a:ext>
            </a:extLst>
          </p:cNvPr>
          <p:cNvSpPr>
            <a:spLocks noGrp="1"/>
          </p:cNvSpPr>
          <p:nvPr>
            <p:ph type="ftr" sz="quarter" idx="3"/>
          </p:nvPr>
        </p:nvSpPr>
        <p:spPr>
          <a:xfrm>
            <a:off x="2857500" y="6455154"/>
            <a:ext cx="4114800" cy="198829"/>
          </a:xfrm>
          <a:prstGeom prst="rect">
            <a:avLst/>
          </a:prstGeom>
        </p:spPr>
        <p:txBody>
          <a:bodyPr vert="horz" lIns="91440" tIns="45720" rIns="91440" bIns="45720" rtlCol="0" anchor="ctr"/>
          <a:lstStyle>
            <a:lvl1pPr algn="l">
              <a:defRPr sz="8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9A8E31E2-3C8E-ADD0-713C-5DAEBA598622}"/>
              </a:ext>
            </a:extLst>
          </p:cNvPr>
          <p:cNvSpPr>
            <a:spLocks noGrp="1"/>
          </p:cNvSpPr>
          <p:nvPr>
            <p:ph type="sldNum" sz="quarter" idx="4"/>
          </p:nvPr>
        </p:nvSpPr>
        <p:spPr>
          <a:xfrm>
            <a:off x="8813800" y="6455764"/>
            <a:ext cx="2743200" cy="198829"/>
          </a:xfrm>
          <a:prstGeom prst="rect">
            <a:avLst/>
          </a:prstGeom>
        </p:spPr>
        <p:txBody>
          <a:bodyPr vert="horz" lIns="91440" tIns="45720" rIns="91440" bIns="45720" rtlCol="0" anchor="ctr"/>
          <a:lstStyle>
            <a:lvl1pPr algn="r">
              <a:defRPr sz="800">
                <a:solidFill>
                  <a:schemeClr val="tx1">
                    <a:tint val="75000"/>
                  </a:schemeClr>
                </a:solidFill>
              </a:defRPr>
            </a:lvl1pPr>
          </a:lstStyle>
          <a:p>
            <a:fld id="{639AFFC1-E7EF-FE4A-A8C7-6502CB88083C}" type="slidenum">
              <a:rPr lang="sv-SE" smtClean="0"/>
              <a:pPr/>
              <a:t>‹#›</a:t>
            </a:fld>
            <a:endParaRPr lang="sv-SE"/>
          </a:p>
        </p:txBody>
      </p:sp>
      <p:pic>
        <p:nvPicPr>
          <p:cNvPr id="8" name="Bild 7">
            <a:extLst>
              <a:ext uri="{FF2B5EF4-FFF2-40B4-BE49-F238E27FC236}">
                <a16:creationId xmlns:a16="http://schemas.microsoft.com/office/drawing/2014/main" id="{21FDBA82-F778-A9F8-2777-FD67DB3D285C}"/>
              </a:ext>
            </a:extLst>
          </p:cNvPr>
          <p:cNvPicPr>
            <a:picLocks noChangeAspect="1"/>
          </p:cNvPicPr>
          <p:nvPr userDrawn="1"/>
        </p:nvPicPr>
        <p:blipFill>
          <a:blip>
            <a:extLst>
              <a:ext uri="{96DAC541-7B7A-43D3-8B79-37D633B846F1}">
                <asvg:svgBlip xmlns:asvg="http://schemas.microsoft.com/office/drawing/2016/SVG/main" r:embed="rId28"/>
              </a:ext>
            </a:extLst>
          </a:blip>
          <a:stretch>
            <a:fillRect/>
          </a:stretch>
        </p:blipFill>
        <p:spPr>
          <a:xfrm>
            <a:off x="689417" y="6440606"/>
            <a:ext cx="1176962" cy="225934"/>
          </a:xfrm>
          <a:prstGeom prst="rect">
            <a:avLst/>
          </a:prstGeom>
        </p:spPr>
      </p:pic>
    </p:spTree>
    <p:extLst>
      <p:ext uri="{BB962C8B-B14F-4D97-AF65-F5344CB8AC3E}">
        <p14:creationId xmlns:p14="http://schemas.microsoft.com/office/powerpoint/2010/main" val="153685632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1" r:id="rId3"/>
    <p:sldLayoutId id="2147483656" r:id="rId4"/>
    <p:sldLayoutId id="2147483657" r:id="rId5"/>
    <p:sldLayoutId id="2147483650" r:id="rId6"/>
    <p:sldLayoutId id="2147483652" r:id="rId7"/>
    <p:sldLayoutId id="2147483661" r:id="rId8"/>
    <p:sldLayoutId id="2147483659" r:id="rId9"/>
    <p:sldLayoutId id="2147483660" r:id="rId10"/>
    <p:sldLayoutId id="2147483666" r:id="rId11"/>
    <p:sldLayoutId id="2147483667" r:id="rId12"/>
    <p:sldLayoutId id="2147483668" r:id="rId13"/>
    <p:sldLayoutId id="2147483654" r:id="rId14"/>
    <p:sldLayoutId id="2147483655" r:id="rId15"/>
    <p:sldLayoutId id="2147483670" r:id="rId16"/>
    <p:sldLayoutId id="2147483671" r:id="rId17"/>
    <p:sldLayoutId id="2147483672" r:id="rId18"/>
    <p:sldLayoutId id="2147483663" r:id="rId19"/>
    <p:sldLayoutId id="2147483664" r:id="rId20"/>
    <p:sldLayoutId id="2147483669" r:id="rId21"/>
    <p:sldLayoutId id="2147483665" r:id="rId22"/>
    <p:sldLayoutId id="2147483662" r:id="rId23"/>
    <p:sldLayoutId id="2147483673" r:id="rId24"/>
    <p:sldLayoutId id="2147483674" r:id="rId25"/>
    <p:sldLayoutId id="2147483675" r:id="rId26"/>
  </p:sldLayoutIdLst>
  <p:txStyles>
    <p:titleStyle>
      <a:lvl1pPr algn="l" defTabSz="914400" rtl="0" eaLnBrk="1" latinLnBrk="0" hangingPunct="1">
        <a:lnSpc>
          <a:spcPct val="90000"/>
        </a:lnSpc>
        <a:spcBef>
          <a:spcPct val="0"/>
        </a:spcBef>
        <a:buNone/>
        <a:defRPr sz="3200" kern="1200" spc="-50" baseline="0">
          <a:solidFill>
            <a:schemeClr val="tx2"/>
          </a:solidFill>
          <a:latin typeface="+mj-lt"/>
          <a:ea typeface="+mj-ea"/>
          <a:cs typeface="+mj-cs"/>
        </a:defRPr>
      </a:lvl1pPr>
    </p:titleStyle>
    <p:bodyStyle>
      <a:lvl1pPr marL="156600" indent="-156600" algn="l" defTabSz="914400" rtl="0" eaLnBrk="1" latinLnBrk="0" hangingPunct="1">
        <a:lnSpc>
          <a:spcPct val="90000"/>
        </a:lnSpc>
        <a:spcBef>
          <a:spcPts val="1000"/>
        </a:spcBef>
        <a:buClr>
          <a:schemeClr val="accent2"/>
        </a:buClr>
        <a:buFont typeface="Arial" panose="020B0604020202020204" pitchFamily="34" charset="0"/>
        <a:buChar char="•"/>
        <a:defRPr sz="1800" kern="1200">
          <a:solidFill>
            <a:schemeClr val="tx1"/>
          </a:solidFill>
          <a:latin typeface="+mn-lt"/>
          <a:ea typeface="+mn-ea"/>
          <a:cs typeface="+mn-cs"/>
        </a:defRPr>
      </a:lvl1pPr>
      <a:lvl2pPr marL="613800" indent="-1566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1071000" indent="-156600" algn="l" defTabSz="914400" rtl="0" eaLnBrk="1" latinLnBrk="0" hangingPunct="1">
        <a:lnSpc>
          <a:spcPct val="90000"/>
        </a:lnSpc>
        <a:spcBef>
          <a:spcPts val="500"/>
        </a:spcBef>
        <a:buClr>
          <a:schemeClr val="accent2"/>
        </a:buClr>
        <a:buFont typeface="Arial" panose="020B0604020202020204" pitchFamily="34" charset="0"/>
        <a:buChar char="•"/>
        <a:defRPr sz="1400" kern="1200">
          <a:solidFill>
            <a:schemeClr val="tx1"/>
          </a:solidFill>
          <a:latin typeface="+mn-lt"/>
          <a:ea typeface="+mn-ea"/>
          <a:cs typeface="+mn-cs"/>
        </a:defRPr>
      </a:lvl3pPr>
      <a:lvl4pPr marL="1528200" indent="-156600" algn="l" defTabSz="914400" rtl="0" eaLnBrk="1" latinLnBrk="0" hangingPunct="1">
        <a:lnSpc>
          <a:spcPct val="90000"/>
        </a:lnSpc>
        <a:spcBef>
          <a:spcPts val="500"/>
        </a:spcBef>
        <a:buClr>
          <a:schemeClr val="accent2"/>
        </a:buClr>
        <a:buFont typeface="Arial" panose="020B0604020202020204" pitchFamily="34" charset="0"/>
        <a:buChar char="•"/>
        <a:defRPr sz="1200" kern="1200">
          <a:solidFill>
            <a:schemeClr val="tx1"/>
          </a:solidFill>
          <a:latin typeface="+mn-lt"/>
          <a:ea typeface="+mn-ea"/>
          <a:cs typeface="+mn-cs"/>
        </a:defRPr>
      </a:lvl4pPr>
      <a:lvl5pPr marL="1985400" indent="-156600" algn="l" defTabSz="914400" rtl="0" eaLnBrk="1" latinLnBrk="0" hangingPunct="1">
        <a:lnSpc>
          <a:spcPct val="90000"/>
        </a:lnSpc>
        <a:spcBef>
          <a:spcPts val="500"/>
        </a:spcBef>
        <a:buClr>
          <a:schemeClr val="accent2"/>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7680" userDrawn="1">
          <p15:clr>
            <a:srgbClr val="F26B43"/>
          </p15:clr>
        </p15:guide>
        <p15:guide id="3" pos="400" userDrawn="1">
          <p15:clr>
            <a:srgbClr val="F26B43"/>
          </p15:clr>
        </p15:guide>
        <p15:guide id="4" pos="980" userDrawn="1">
          <p15:clr>
            <a:srgbClr val="F26B43"/>
          </p15:clr>
        </p15:guide>
        <p15:guide id="5" pos="1100" userDrawn="1">
          <p15:clr>
            <a:srgbClr val="F26B43"/>
          </p15:clr>
        </p15:guide>
        <p15:guide id="6" pos="1680" userDrawn="1">
          <p15:clr>
            <a:srgbClr val="F26B43"/>
          </p15:clr>
        </p15:guide>
        <p15:guide id="7" pos="1800" userDrawn="1">
          <p15:clr>
            <a:srgbClr val="F26B43"/>
          </p15:clr>
        </p15:guide>
        <p15:guide id="8" pos="2380" userDrawn="1">
          <p15:clr>
            <a:srgbClr val="F26B43"/>
          </p15:clr>
        </p15:guide>
        <p15:guide id="9" pos="2500" userDrawn="1">
          <p15:clr>
            <a:srgbClr val="F26B43"/>
          </p15:clr>
        </p15:guide>
        <p15:guide id="10" pos="3080" userDrawn="1">
          <p15:clr>
            <a:srgbClr val="F26B43"/>
          </p15:clr>
        </p15:guide>
        <p15:guide id="11" pos="3200" userDrawn="1">
          <p15:clr>
            <a:srgbClr val="F26B43"/>
          </p15:clr>
        </p15:guide>
        <p15:guide id="12" pos="3780" userDrawn="1">
          <p15:clr>
            <a:srgbClr val="F26B43"/>
          </p15:clr>
        </p15:guide>
        <p15:guide id="13" pos="3900" userDrawn="1">
          <p15:clr>
            <a:srgbClr val="F26B43"/>
          </p15:clr>
        </p15:guide>
        <p15:guide id="14" pos="4480" userDrawn="1">
          <p15:clr>
            <a:srgbClr val="F26B43"/>
          </p15:clr>
        </p15:guide>
        <p15:guide id="15" pos="4600" userDrawn="1">
          <p15:clr>
            <a:srgbClr val="F26B43"/>
          </p15:clr>
        </p15:guide>
        <p15:guide id="16" pos="5180" userDrawn="1">
          <p15:clr>
            <a:srgbClr val="F26B43"/>
          </p15:clr>
        </p15:guide>
        <p15:guide id="17" pos="5300" userDrawn="1">
          <p15:clr>
            <a:srgbClr val="F26B43"/>
          </p15:clr>
        </p15:guide>
        <p15:guide id="18" pos="5880" userDrawn="1">
          <p15:clr>
            <a:srgbClr val="F26B43"/>
          </p15:clr>
        </p15:guide>
        <p15:guide id="19" pos="6000" userDrawn="1">
          <p15:clr>
            <a:srgbClr val="F26B43"/>
          </p15:clr>
        </p15:guide>
        <p15:guide id="20" pos="6580" userDrawn="1">
          <p15:clr>
            <a:srgbClr val="F26B43"/>
          </p15:clr>
        </p15:guide>
        <p15:guide id="21" pos="6700" userDrawn="1">
          <p15:clr>
            <a:srgbClr val="F26B43"/>
          </p15:clr>
        </p15:guide>
        <p15:guide id="22" pos="7280" userDrawn="1">
          <p15:clr>
            <a:srgbClr val="F26B43"/>
          </p15:clr>
        </p15:guide>
        <p15:guide id="23" orient="horz" userDrawn="1">
          <p15:clr>
            <a:srgbClr val="F26B43"/>
          </p15:clr>
        </p15:guide>
        <p15:guide id="24" orient="horz" pos="4320" userDrawn="1">
          <p15:clr>
            <a:srgbClr val="F26B43"/>
          </p15:clr>
        </p15:guide>
        <p15:guide id="25" orient="horz" pos="560" userDrawn="1">
          <p15:clr>
            <a:srgbClr val="F26B43"/>
          </p15:clr>
        </p15:guide>
        <p15:guide id="26" orient="horz" pos="937" userDrawn="1">
          <p15:clr>
            <a:srgbClr val="F26B43"/>
          </p15:clr>
        </p15:guide>
        <p15:guide id="27" orient="horz" pos="1057" userDrawn="1">
          <p15:clr>
            <a:srgbClr val="F26B43"/>
          </p15:clr>
        </p15:guide>
        <p15:guide id="28" orient="horz" pos="1434" userDrawn="1">
          <p15:clr>
            <a:srgbClr val="F26B43"/>
          </p15:clr>
        </p15:guide>
        <p15:guide id="29" orient="horz" pos="1554" userDrawn="1">
          <p15:clr>
            <a:srgbClr val="F26B43"/>
          </p15:clr>
        </p15:guide>
        <p15:guide id="30" orient="horz" pos="1931" userDrawn="1">
          <p15:clr>
            <a:srgbClr val="F26B43"/>
          </p15:clr>
        </p15:guide>
        <p15:guide id="31" orient="horz" pos="2051" userDrawn="1">
          <p15:clr>
            <a:srgbClr val="F26B43"/>
          </p15:clr>
        </p15:guide>
        <p15:guide id="32" orient="horz" pos="2428" userDrawn="1">
          <p15:clr>
            <a:srgbClr val="F26B43"/>
          </p15:clr>
        </p15:guide>
        <p15:guide id="33" orient="horz" pos="2548" userDrawn="1">
          <p15:clr>
            <a:srgbClr val="F26B43"/>
          </p15:clr>
        </p15:guide>
        <p15:guide id="34" orient="horz" pos="2925" userDrawn="1">
          <p15:clr>
            <a:srgbClr val="F26B43"/>
          </p15:clr>
        </p15:guide>
        <p15:guide id="35" orient="horz" pos="3045" userDrawn="1">
          <p15:clr>
            <a:srgbClr val="F26B43"/>
          </p15:clr>
        </p15:guide>
        <p15:guide id="36" orient="horz" pos="3422" userDrawn="1">
          <p15:clr>
            <a:srgbClr val="F26B43"/>
          </p15:clr>
        </p15:guide>
        <p15:guide id="37" orient="horz" pos="3542" userDrawn="1">
          <p15:clr>
            <a:srgbClr val="F26B43"/>
          </p15:clr>
        </p15:guide>
        <p15:guide id="38" orient="horz" pos="392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81476B91-024F-317F-0942-9B7E99B825FE}"/>
              </a:ext>
            </a:extLst>
          </p:cNvPr>
          <p:cNvSpPr>
            <a:spLocks noGrp="1"/>
          </p:cNvSpPr>
          <p:nvPr>
            <p:ph type="ctrTitle"/>
          </p:nvPr>
        </p:nvSpPr>
        <p:spPr/>
        <p:txBody>
          <a:bodyPr/>
          <a:lstStyle/>
          <a:p>
            <a:r>
              <a:rPr lang="sv-SE" dirty="0"/>
              <a:t>Faktaunderlag</a:t>
            </a:r>
          </a:p>
        </p:txBody>
      </p:sp>
      <p:sp>
        <p:nvSpPr>
          <p:cNvPr id="5" name="Underrubrik 4">
            <a:extLst>
              <a:ext uri="{FF2B5EF4-FFF2-40B4-BE49-F238E27FC236}">
                <a16:creationId xmlns:a16="http://schemas.microsoft.com/office/drawing/2014/main" id="{DCF30776-77B3-0DF8-5EB0-BA7771FE9CEC}"/>
              </a:ext>
            </a:extLst>
          </p:cNvPr>
          <p:cNvSpPr>
            <a:spLocks noGrp="1"/>
          </p:cNvSpPr>
          <p:nvPr>
            <p:ph type="subTitle" idx="1"/>
          </p:nvPr>
        </p:nvSpPr>
        <p:spPr/>
        <p:txBody>
          <a:bodyPr/>
          <a:lstStyle/>
          <a:p>
            <a:r>
              <a:rPr lang="sv-SE" dirty="0"/>
              <a:t>Korta fakta om olika områden där fysioterapi lyfter vården och samhället</a:t>
            </a:r>
          </a:p>
        </p:txBody>
      </p:sp>
    </p:spTree>
    <p:extLst>
      <p:ext uri="{BB962C8B-B14F-4D97-AF65-F5344CB8AC3E}">
        <p14:creationId xmlns:p14="http://schemas.microsoft.com/office/powerpoint/2010/main" val="4179000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210344-4738-336B-EB70-842947D20EC5}"/>
              </a:ext>
            </a:extLst>
          </p:cNvPr>
          <p:cNvSpPr>
            <a:spLocks noGrp="1"/>
          </p:cNvSpPr>
          <p:nvPr>
            <p:ph type="title"/>
          </p:nvPr>
        </p:nvSpPr>
        <p:spPr/>
        <p:txBody>
          <a:bodyPr/>
          <a:lstStyle/>
          <a:p>
            <a:r>
              <a:rPr lang="sv-SE" dirty="0"/>
              <a:t>8. Barn och ungas stillasittande </a:t>
            </a:r>
          </a:p>
        </p:txBody>
      </p:sp>
      <p:sp>
        <p:nvSpPr>
          <p:cNvPr id="3" name="Platshållare för innehåll 2">
            <a:extLst>
              <a:ext uri="{FF2B5EF4-FFF2-40B4-BE49-F238E27FC236}">
                <a16:creationId xmlns:a16="http://schemas.microsoft.com/office/drawing/2014/main" id="{A4336A41-34F1-B6A1-5169-A87421693701}"/>
              </a:ext>
            </a:extLst>
          </p:cNvPr>
          <p:cNvSpPr>
            <a:spLocks noGrp="1"/>
          </p:cNvSpPr>
          <p:nvPr>
            <p:ph idx="1"/>
          </p:nvPr>
        </p:nvSpPr>
        <p:spPr/>
        <p:txBody>
          <a:bodyPr/>
          <a:lstStyle/>
          <a:p>
            <a:r>
              <a:rPr lang="sv-SE" dirty="0"/>
              <a:t>Forskning om aktiva skoltransporter visar konkret hur enkla insatser, som att uppmuntra barn att gå eller cykla till skolan, kan öka chansen att de når rekommendationen om 60 minuters daglig fysisk aktivitet - och därmed minska stillasittande. (1, 2)</a:t>
            </a:r>
          </a:p>
          <a:p>
            <a:pPr marL="0" indent="0">
              <a:buNone/>
            </a:pPr>
            <a:r>
              <a:rPr lang="sv-SE" b="1" dirty="0"/>
              <a:t>Effekterna är tydliga:</a:t>
            </a:r>
          </a:p>
          <a:p>
            <a:r>
              <a:rPr lang="sv-SE" dirty="0"/>
              <a:t>Genom enkla insatser som att uppmuntra barn att gå eller cykla till skolan kan öka chansen att de når rekommendationen om 60 minuters daglig fysisk aktivitet. (1,2) </a:t>
            </a:r>
          </a:p>
          <a:p>
            <a:r>
              <a:rPr lang="sv-SE" dirty="0"/>
              <a:t>Det leder till bättre fysisk och psykisk hälsa, förbättrad inlärningsförmåga samt ökad trafiksäkerhet och miljövinster när biltrafiken minskar kring skolor. (1,2) </a:t>
            </a:r>
          </a:p>
          <a:p>
            <a:pPr marL="0" indent="0">
              <a:buNone/>
            </a:pPr>
            <a:endParaRPr lang="sv-SE" dirty="0"/>
          </a:p>
          <a:p>
            <a:pPr marL="0" indent="0">
              <a:buNone/>
            </a:pPr>
            <a:r>
              <a:rPr lang="sv-SE" b="1" dirty="0"/>
              <a:t>Slutsats: </a:t>
            </a:r>
            <a:r>
              <a:rPr lang="sv-SE" dirty="0"/>
              <a:t>För att minska stillasittandet bland barn och unga behöver vi få vardagsrörelsen att hända – och skolvägen är en av de mest effektiva platserna att börja.</a:t>
            </a:r>
          </a:p>
          <a:p>
            <a:endParaRPr lang="sv-SE" dirty="0"/>
          </a:p>
        </p:txBody>
      </p:sp>
    </p:spTree>
    <p:extLst>
      <p:ext uri="{BB962C8B-B14F-4D97-AF65-F5344CB8AC3E}">
        <p14:creationId xmlns:p14="http://schemas.microsoft.com/office/powerpoint/2010/main" val="3662704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97FE1B-A903-3ABA-82FC-ED7DA31F8F40}"/>
              </a:ext>
            </a:extLst>
          </p:cNvPr>
          <p:cNvSpPr>
            <a:spLocks noGrp="1"/>
          </p:cNvSpPr>
          <p:nvPr>
            <p:ph type="title"/>
          </p:nvPr>
        </p:nvSpPr>
        <p:spPr/>
        <p:txBody>
          <a:bodyPr/>
          <a:lstStyle/>
          <a:p>
            <a:r>
              <a:rPr lang="sv-SE" dirty="0"/>
              <a:t>9. Närvaro av fysioterapi i skolan stärker både hälsa och lärande</a:t>
            </a:r>
          </a:p>
        </p:txBody>
      </p:sp>
      <p:sp>
        <p:nvSpPr>
          <p:cNvPr id="3" name="Platshållare för innehåll 2">
            <a:extLst>
              <a:ext uri="{FF2B5EF4-FFF2-40B4-BE49-F238E27FC236}">
                <a16:creationId xmlns:a16="http://schemas.microsoft.com/office/drawing/2014/main" id="{0D96756C-3CFD-972B-7409-D9841F39BBDC}"/>
              </a:ext>
            </a:extLst>
          </p:cNvPr>
          <p:cNvSpPr>
            <a:spLocks noGrp="1"/>
          </p:cNvSpPr>
          <p:nvPr>
            <p:ph idx="1"/>
          </p:nvPr>
        </p:nvSpPr>
        <p:spPr/>
        <p:txBody>
          <a:bodyPr/>
          <a:lstStyle/>
          <a:p>
            <a:pPr marL="0" indent="0">
              <a:buNone/>
            </a:pPr>
            <a:r>
              <a:rPr lang="sv-SE" b="1" dirty="0"/>
              <a:t>Elevhälsan är en prioriterad fråga i svensk politik: </a:t>
            </a:r>
          </a:p>
          <a:p>
            <a:r>
              <a:rPr lang="sv-SE" dirty="0"/>
              <a:t>Regeringen har tillsatt en utredning eftersom man ser ett behov av att stärka elevhälsan och göra den mer jämlik. (1) </a:t>
            </a:r>
          </a:p>
          <a:p>
            <a:r>
              <a:rPr lang="sv-SE" dirty="0"/>
              <a:t>I dag är fysioterapeuter fortfarande ovanliga inom elevhälsan, trots att ett bredare team med fler professioner kan göra stor skillnad för barns och ungas hälsa. (2)</a:t>
            </a:r>
          </a:p>
          <a:p>
            <a:pPr marL="0" indent="0">
              <a:buNone/>
            </a:pPr>
            <a:endParaRPr lang="sv-SE" dirty="0"/>
          </a:p>
          <a:p>
            <a:pPr marL="0" indent="0">
              <a:buNone/>
            </a:pPr>
            <a:r>
              <a:rPr lang="sv-SE" b="1" dirty="0"/>
              <a:t>Slutsats: </a:t>
            </a:r>
            <a:r>
              <a:rPr lang="sv-SE" dirty="0"/>
              <a:t>Att inkludera fysioterapeuter i elevhälsan är ett konkret sätt att stärka skolans förebyggande arbete och minska skillnader mellan skolor.</a:t>
            </a:r>
          </a:p>
          <a:p>
            <a:endParaRPr lang="sv-SE" dirty="0"/>
          </a:p>
        </p:txBody>
      </p:sp>
    </p:spTree>
    <p:extLst>
      <p:ext uri="{BB962C8B-B14F-4D97-AF65-F5344CB8AC3E}">
        <p14:creationId xmlns:p14="http://schemas.microsoft.com/office/powerpoint/2010/main" val="3861326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D72674-01F2-3181-F7A3-CCAC981FA98D}"/>
              </a:ext>
            </a:extLst>
          </p:cNvPr>
          <p:cNvSpPr>
            <a:spLocks noGrp="1"/>
          </p:cNvSpPr>
          <p:nvPr>
            <p:ph type="title"/>
          </p:nvPr>
        </p:nvSpPr>
        <p:spPr/>
        <p:txBody>
          <a:bodyPr/>
          <a:lstStyle/>
          <a:p>
            <a:r>
              <a:rPr lang="sv-SE" dirty="0"/>
              <a:t>10. Fysioterapi som verktyg mot psykisk ohälsa</a:t>
            </a:r>
          </a:p>
        </p:txBody>
      </p:sp>
      <p:sp>
        <p:nvSpPr>
          <p:cNvPr id="3" name="Platshållare för innehåll 2">
            <a:extLst>
              <a:ext uri="{FF2B5EF4-FFF2-40B4-BE49-F238E27FC236}">
                <a16:creationId xmlns:a16="http://schemas.microsoft.com/office/drawing/2014/main" id="{24CB5DE7-4510-8A40-9070-F6EFE894D4B1}"/>
              </a:ext>
            </a:extLst>
          </p:cNvPr>
          <p:cNvSpPr>
            <a:spLocks noGrp="1"/>
          </p:cNvSpPr>
          <p:nvPr>
            <p:ph idx="1"/>
          </p:nvPr>
        </p:nvSpPr>
        <p:spPr/>
        <p:txBody>
          <a:bodyPr/>
          <a:lstStyle/>
          <a:p>
            <a:pPr marL="285750" indent="-285750"/>
            <a:r>
              <a:rPr lang="sv-SE" dirty="0"/>
              <a:t>Andelen som uppger </a:t>
            </a:r>
            <a:r>
              <a:rPr lang="sv-SE" b="1" dirty="0"/>
              <a:t>stress har ökat över tid i gruppen 16–29 år, </a:t>
            </a:r>
            <a:r>
              <a:rPr lang="sv-SE" dirty="0"/>
              <a:t>och i viss mån även 30–44. (1)</a:t>
            </a:r>
          </a:p>
          <a:p>
            <a:pPr marL="285750" indent="-285750"/>
            <a:r>
              <a:rPr lang="sv-SE" b="1" dirty="0"/>
              <a:t>20 procent</a:t>
            </a:r>
            <a:r>
              <a:rPr lang="sv-SE" dirty="0"/>
              <a:t> av befolkningen drabbas av depression någon gång i livet. (2) </a:t>
            </a:r>
          </a:p>
          <a:p>
            <a:pPr marL="285750" indent="-285750"/>
            <a:r>
              <a:rPr lang="sv-SE" b="1" dirty="0"/>
              <a:t>42 procent av sjukpenningutgifterna</a:t>
            </a:r>
            <a:r>
              <a:rPr lang="sv-SE" dirty="0"/>
              <a:t> går till psykiatriska diagnoser. (3) </a:t>
            </a:r>
          </a:p>
          <a:p>
            <a:pPr marL="0" indent="0">
              <a:buNone/>
            </a:pPr>
            <a:endParaRPr lang="sv-SE" b="1" dirty="0"/>
          </a:p>
          <a:p>
            <a:pPr marL="0" indent="0">
              <a:buNone/>
            </a:pPr>
            <a:r>
              <a:rPr lang="sv-SE" b="1" dirty="0"/>
              <a:t>Rörelse som behandling</a:t>
            </a:r>
          </a:p>
          <a:p>
            <a:pPr marL="285750" indent="-285750"/>
            <a:r>
              <a:rPr lang="sv-SE" dirty="0"/>
              <a:t>Personer med depression är mindre fysiskt aktiva och mer stillasittande. (2)</a:t>
            </a:r>
          </a:p>
          <a:p>
            <a:pPr marL="285750" indent="-285750"/>
            <a:r>
              <a:rPr lang="sv-SE" b="1" dirty="0"/>
              <a:t>90 minuter fysisk aktivitet i veckan</a:t>
            </a:r>
            <a:r>
              <a:rPr lang="sv-SE" dirty="0"/>
              <a:t> kan minska depressiva symtom i samma grad som läkemedel eller samtalsterapi vid lindrig–måttlig depression. (2) </a:t>
            </a:r>
          </a:p>
          <a:p>
            <a:pPr marL="0" indent="0">
              <a:buNone/>
            </a:pPr>
            <a:r>
              <a:rPr lang="sv-SE" b="1" dirty="0"/>
              <a:t>Slutsats:</a:t>
            </a:r>
            <a:r>
              <a:rPr lang="sv-SE" dirty="0"/>
              <a:t> Den dyraste ohälsan kräver fler verktyg än samtal och läkemedel – därför blir fysioterapeuters roll i samhället allt viktigare.  </a:t>
            </a:r>
          </a:p>
          <a:p>
            <a:endParaRPr lang="sv-SE" dirty="0"/>
          </a:p>
        </p:txBody>
      </p:sp>
    </p:spTree>
    <p:extLst>
      <p:ext uri="{BB962C8B-B14F-4D97-AF65-F5344CB8AC3E}">
        <p14:creationId xmlns:p14="http://schemas.microsoft.com/office/powerpoint/2010/main" val="4044205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7EEB324-CF37-1787-F8B9-C29A62C49E0E}"/>
              </a:ext>
            </a:extLst>
          </p:cNvPr>
          <p:cNvSpPr>
            <a:spLocks noGrp="1"/>
          </p:cNvSpPr>
          <p:nvPr>
            <p:ph type="title"/>
          </p:nvPr>
        </p:nvSpPr>
        <p:spPr/>
        <p:txBody>
          <a:bodyPr/>
          <a:lstStyle/>
          <a:p>
            <a:r>
              <a:rPr lang="sv-SE" dirty="0"/>
              <a:t>11. Fysisk aktivitet minskar </a:t>
            </a:r>
            <a:r>
              <a:rPr lang="sv-SE" dirty="0" err="1"/>
              <a:t>adhd</a:t>
            </a:r>
            <a:r>
              <a:rPr lang="sv-SE" dirty="0"/>
              <a:t>-symtom hos vuxna</a:t>
            </a:r>
          </a:p>
        </p:txBody>
      </p:sp>
      <p:sp>
        <p:nvSpPr>
          <p:cNvPr id="3" name="Platshållare för innehåll 2">
            <a:extLst>
              <a:ext uri="{FF2B5EF4-FFF2-40B4-BE49-F238E27FC236}">
                <a16:creationId xmlns:a16="http://schemas.microsoft.com/office/drawing/2014/main" id="{B4C0EAF8-F3D3-AB1B-E82D-ECD0A1A4E87C}"/>
              </a:ext>
            </a:extLst>
          </p:cNvPr>
          <p:cNvSpPr>
            <a:spLocks noGrp="1"/>
          </p:cNvSpPr>
          <p:nvPr>
            <p:ph idx="1"/>
          </p:nvPr>
        </p:nvSpPr>
        <p:spPr/>
        <p:txBody>
          <a:bodyPr/>
          <a:lstStyle/>
          <a:p>
            <a:pPr marL="285750" indent="-285750"/>
            <a:r>
              <a:rPr lang="sv-SE" dirty="0"/>
              <a:t>Statistik visar att ADHD-diagnoser fortsätter att öka kraftigt i Sverige. (1) </a:t>
            </a:r>
          </a:p>
          <a:p>
            <a:pPr marL="285750" indent="-285750"/>
            <a:r>
              <a:rPr lang="sv-SE" dirty="0"/>
              <a:t>Mot den bakgrunden visar en ny studie från Örebro universitet att </a:t>
            </a:r>
            <a:r>
              <a:rPr lang="sv-SE" b="1" dirty="0"/>
              <a:t>regelbunden fysisk aktivitet</a:t>
            </a:r>
            <a:r>
              <a:rPr lang="sv-SE" dirty="0"/>
              <a:t> </a:t>
            </a:r>
            <a:r>
              <a:rPr lang="sv-SE" b="1" dirty="0"/>
              <a:t>kan</a:t>
            </a:r>
            <a:r>
              <a:rPr lang="sv-SE" dirty="0"/>
              <a:t> </a:t>
            </a:r>
            <a:r>
              <a:rPr lang="sv-SE" b="1" dirty="0"/>
              <a:t>ge tydliga förbättringar </a:t>
            </a:r>
            <a:r>
              <a:rPr lang="sv-SE" dirty="0"/>
              <a:t>för vuxna med ADHD: bättre sömn, högre livskvalitet och minskade symtom. (2) </a:t>
            </a:r>
          </a:p>
          <a:p>
            <a:pPr marL="285750" indent="-285750"/>
            <a:r>
              <a:rPr lang="sv-SE" dirty="0"/>
              <a:t>Studien utvärderar </a:t>
            </a:r>
            <a:r>
              <a:rPr lang="sv-SE" b="1" dirty="0"/>
              <a:t>Start-modellen</a:t>
            </a:r>
            <a:r>
              <a:rPr lang="sv-SE" dirty="0"/>
              <a:t> – 150 minuter styrke- och konditionsträning i veckan i grupp, ledd av fysioterapeuter i psykiatrisk öppenvård. (2) </a:t>
            </a:r>
          </a:p>
          <a:p>
            <a:pPr marL="0" indent="0">
              <a:buNone/>
            </a:pPr>
            <a:endParaRPr lang="sv-SE" b="1" dirty="0"/>
          </a:p>
          <a:p>
            <a:pPr marL="0" indent="0">
              <a:buNone/>
            </a:pPr>
            <a:r>
              <a:rPr lang="sv-SE" b="1" dirty="0"/>
              <a:t>Slutsats: </a:t>
            </a:r>
            <a:r>
              <a:rPr lang="sv-SE" dirty="0"/>
              <a:t>När behoven av effektivt stöd och behandling för vuxna med ADHD ökar behövs fler skalbara insatser – och fysioterapi kan göra träning till en strukturerad, trygg och genomförbar del av vården. </a:t>
            </a:r>
          </a:p>
          <a:p>
            <a:endParaRPr lang="sv-SE" dirty="0"/>
          </a:p>
        </p:txBody>
      </p:sp>
    </p:spTree>
    <p:extLst>
      <p:ext uri="{BB962C8B-B14F-4D97-AF65-F5344CB8AC3E}">
        <p14:creationId xmlns:p14="http://schemas.microsoft.com/office/powerpoint/2010/main" val="789243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BCA8D0-7D82-6185-9BEE-4F1F6AB6ACCD}"/>
              </a:ext>
            </a:extLst>
          </p:cNvPr>
          <p:cNvSpPr>
            <a:spLocks noGrp="1"/>
          </p:cNvSpPr>
          <p:nvPr>
            <p:ph type="title"/>
          </p:nvPr>
        </p:nvSpPr>
        <p:spPr/>
        <p:txBody>
          <a:bodyPr/>
          <a:lstStyle/>
          <a:p>
            <a:r>
              <a:rPr lang="sv-SE" dirty="0"/>
              <a:t>12. Ojämlik hjärtrehabilitering kostar liv</a:t>
            </a:r>
          </a:p>
        </p:txBody>
      </p:sp>
      <p:sp>
        <p:nvSpPr>
          <p:cNvPr id="3" name="Platshållare för innehåll 2">
            <a:extLst>
              <a:ext uri="{FF2B5EF4-FFF2-40B4-BE49-F238E27FC236}">
                <a16:creationId xmlns:a16="http://schemas.microsoft.com/office/drawing/2014/main" id="{51F14460-DA0D-C537-B626-1E3B33320A85}"/>
              </a:ext>
            </a:extLst>
          </p:cNvPr>
          <p:cNvSpPr>
            <a:spLocks noGrp="1"/>
          </p:cNvSpPr>
          <p:nvPr>
            <p:ph idx="1"/>
          </p:nvPr>
        </p:nvSpPr>
        <p:spPr/>
        <p:txBody>
          <a:bodyPr/>
          <a:lstStyle/>
          <a:p>
            <a:pPr marL="0" indent="0">
              <a:buNone/>
            </a:pPr>
            <a:r>
              <a:rPr lang="sv-SE" b="1" dirty="0"/>
              <a:t>Hjärtinfarkt</a:t>
            </a:r>
          </a:p>
          <a:p>
            <a:r>
              <a:rPr lang="sv-SE" dirty="0"/>
              <a:t>Trots förbättringar dör fortfarande var femte person inom 28 dagar. (1) </a:t>
            </a:r>
          </a:p>
          <a:p>
            <a:r>
              <a:rPr lang="sv-SE" dirty="0"/>
              <a:t>Det finns stora regionala och socioekonomiska skillnader. (1) </a:t>
            </a:r>
          </a:p>
          <a:p>
            <a:r>
              <a:rPr lang="sv-SE" dirty="0"/>
              <a:t>Ojämlik tillgång till rehabilitering påverkar överlevnad och återinsjuknande. (1)</a:t>
            </a:r>
          </a:p>
          <a:p>
            <a:r>
              <a:rPr lang="sv-SE" dirty="0"/>
              <a:t>Hjärtrehabilitering minskar risken för ny infarkt med 30 procent. (2) </a:t>
            </a:r>
          </a:p>
          <a:p>
            <a:r>
              <a:rPr lang="sv-SE" dirty="0"/>
              <a:t>Endast 20 procent deltar i den rehabilitering de erbjuds. (2) </a:t>
            </a:r>
            <a:br>
              <a:rPr lang="sv-SE" dirty="0"/>
            </a:br>
            <a:endParaRPr lang="sv-SE" dirty="0"/>
          </a:p>
          <a:p>
            <a:pPr marL="0" indent="0">
              <a:buNone/>
            </a:pPr>
            <a:r>
              <a:rPr lang="sv-SE" b="1" dirty="0"/>
              <a:t>Slutsats: </a:t>
            </a:r>
            <a:r>
              <a:rPr lang="sv-SE" dirty="0"/>
              <a:t>Rehabilitering räddar liv men når inte alla – här blir fysioterapeuters roll allt viktigare. </a:t>
            </a:r>
          </a:p>
          <a:p>
            <a:endParaRPr lang="sv-SE" dirty="0"/>
          </a:p>
        </p:txBody>
      </p:sp>
    </p:spTree>
    <p:extLst>
      <p:ext uri="{BB962C8B-B14F-4D97-AF65-F5344CB8AC3E}">
        <p14:creationId xmlns:p14="http://schemas.microsoft.com/office/powerpoint/2010/main" val="2597230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C25F21-0DC6-DCFE-7769-3FCF6BAB25C9}"/>
              </a:ext>
            </a:extLst>
          </p:cNvPr>
          <p:cNvSpPr>
            <a:spLocks noGrp="1"/>
          </p:cNvSpPr>
          <p:nvPr>
            <p:ph type="title"/>
          </p:nvPr>
        </p:nvSpPr>
        <p:spPr/>
        <p:txBody>
          <a:bodyPr/>
          <a:lstStyle/>
          <a:p>
            <a:r>
              <a:rPr lang="sv-SE" dirty="0"/>
              <a:t>13. Fysioterapi är en viktig förutsättning för ett effektivt och starkt försvar</a:t>
            </a:r>
          </a:p>
        </p:txBody>
      </p:sp>
      <p:sp>
        <p:nvSpPr>
          <p:cNvPr id="3" name="Platshållare för innehåll 2">
            <a:extLst>
              <a:ext uri="{FF2B5EF4-FFF2-40B4-BE49-F238E27FC236}">
                <a16:creationId xmlns:a16="http://schemas.microsoft.com/office/drawing/2014/main" id="{BE728E11-829E-A7C8-FDFE-CCB226E457A3}"/>
              </a:ext>
            </a:extLst>
          </p:cNvPr>
          <p:cNvSpPr>
            <a:spLocks noGrp="1"/>
          </p:cNvSpPr>
          <p:nvPr>
            <p:ph idx="1"/>
          </p:nvPr>
        </p:nvSpPr>
        <p:spPr/>
        <p:txBody>
          <a:bodyPr/>
          <a:lstStyle/>
          <a:p>
            <a:r>
              <a:rPr lang="sv-SE" dirty="0"/>
              <a:t>Sveriges upprustning handlar inte bara om materiel och fler soldater. Den handlar också om människor som orkar, tål belastning och kan fungera i vardag och kris. </a:t>
            </a:r>
          </a:p>
          <a:p>
            <a:r>
              <a:rPr lang="sv-SE" dirty="0"/>
              <a:t>I takt med att stillasittande ökar, och fysisk aktivitet minskar, väcks diskussioner om svenskarnas försvarsförmåga. </a:t>
            </a:r>
          </a:p>
          <a:p>
            <a:r>
              <a:rPr lang="sv-SE" dirty="0"/>
              <a:t>I debatten om att “svenska folket måste rustas upp” i DN 2025 lyfts att Försvarsmakten redan i dag ser ett konkret problem: för många av de som tas ut till militärtjänstgöring klarar inte de fysiska kraven.</a:t>
            </a:r>
          </a:p>
          <a:p>
            <a:r>
              <a:rPr lang="sv-SE" dirty="0"/>
              <a:t>Fysioterapi är en konkret del av lösningen: bidra till att bygga förmåga, förebygga skador och öka motståndskraften i hela befolkningen. </a:t>
            </a:r>
          </a:p>
          <a:p>
            <a:r>
              <a:rPr lang="sv-SE" dirty="0"/>
              <a:t>Dessutom är rehabilitering av krigsskadade som återvänder avgörande för att samhället ska kunna återhämta sig och byggas upp igen.</a:t>
            </a:r>
          </a:p>
          <a:p>
            <a:pPr marL="0" indent="0">
              <a:buNone/>
            </a:pPr>
            <a:r>
              <a:rPr lang="sv-SE" b="1" dirty="0"/>
              <a:t>Slutsats: </a:t>
            </a:r>
            <a:r>
              <a:rPr lang="sv-SE" dirty="0"/>
              <a:t>Fysioterapeuter har specialistkunskapen om rehabilitering, både i vardag, vid mobilisering och när skadade ska tillbaka till funktion.</a:t>
            </a:r>
          </a:p>
          <a:p>
            <a:endParaRPr lang="sv-SE" dirty="0"/>
          </a:p>
        </p:txBody>
      </p:sp>
    </p:spTree>
    <p:extLst>
      <p:ext uri="{BB962C8B-B14F-4D97-AF65-F5344CB8AC3E}">
        <p14:creationId xmlns:p14="http://schemas.microsoft.com/office/powerpoint/2010/main" val="3555101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1E84C3-FF4C-244A-0F77-C7231F6886DD}"/>
              </a:ext>
            </a:extLst>
          </p:cNvPr>
          <p:cNvSpPr>
            <a:spLocks noGrp="1"/>
          </p:cNvSpPr>
          <p:nvPr>
            <p:ph type="title"/>
          </p:nvPr>
        </p:nvSpPr>
        <p:spPr/>
        <p:txBody>
          <a:bodyPr/>
          <a:lstStyle/>
          <a:p>
            <a:r>
              <a:rPr lang="sv-SE" dirty="0"/>
              <a:t>14. Fysioterapeuter stärker vården och förbättrar primärvården</a:t>
            </a:r>
          </a:p>
        </p:txBody>
      </p:sp>
      <p:sp>
        <p:nvSpPr>
          <p:cNvPr id="3" name="Platshållare för innehåll 2">
            <a:extLst>
              <a:ext uri="{FF2B5EF4-FFF2-40B4-BE49-F238E27FC236}">
                <a16:creationId xmlns:a16="http://schemas.microsoft.com/office/drawing/2014/main" id="{A7636ECE-2C86-4C21-D1F2-5FF3BD7C83FF}"/>
              </a:ext>
            </a:extLst>
          </p:cNvPr>
          <p:cNvSpPr>
            <a:spLocks noGrp="1"/>
          </p:cNvSpPr>
          <p:nvPr>
            <p:ph idx="1"/>
          </p:nvPr>
        </p:nvSpPr>
        <p:spPr/>
        <p:txBody>
          <a:bodyPr/>
          <a:lstStyle/>
          <a:p>
            <a:r>
              <a:rPr lang="sv-SE" dirty="0"/>
              <a:t>Det finns ett stort behov av att utveckla primärvårdens tillgänglighet och kvalitet. Statistik kring tillgänglighet inom primärvården visar på en tydlig geografisk ojämlikhet i Sverige (1). När primärvården inte kan erbjuda god vård inom rimlig tid beror det främst på arbetssätt.</a:t>
            </a:r>
          </a:p>
          <a:p>
            <a:r>
              <a:rPr lang="sv-SE" dirty="0"/>
              <a:t>Samtidigt rör sig många mellan vårdnivåer: 40–50 procent av dem som besöker primärvården besöker också akut eller specialistvård samma år, och 12–16 procent återkommer till akuten inom 14 dagar. (1)</a:t>
            </a:r>
          </a:p>
          <a:p>
            <a:r>
              <a:rPr lang="sv-SE" dirty="0"/>
              <a:t>Den vanligaste orsaken till nybesök inom primärvården är smärta i muskler och leder (2) </a:t>
            </a:r>
          </a:p>
          <a:p>
            <a:r>
              <a:rPr lang="sv-SE" dirty="0"/>
              <a:t>Samhällets totala kostnader för smärta i muskler och leder har beräknats till över 100 miljarder kronor per år (2). </a:t>
            </a:r>
          </a:p>
          <a:p>
            <a:endParaRPr lang="sv-SE" dirty="0"/>
          </a:p>
        </p:txBody>
      </p:sp>
    </p:spTree>
    <p:extLst>
      <p:ext uri="{BB962C8B-B14F-4D97-AF65-F5344CB8AC3E}">
        <p14:creationId xmlns:p14="http://schemas.microsoft.com/office/powerpoint/2010/main" val="3699850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14E8A4-9939-A7CB-048D-137625DFA662}"/>
              </a:ext>
            </a:extLst>
          </p:cNvPr>
          <p:cNvSpPr>
            <a:spLocks noGrp="1"/>
          </p:cNvSpPr>
          <p:nvPr>
            <p:ph type="title"/>
          </p:nvPr>
        </p:nvSpPr>
        <p:spPr/>
        <p:txBody>
          <a:bodyPr/>
          <a:lstStyle/>
          <a:p>
            <a:r>
              <a:rPr lang="sv-SE" dirty="0"/>
              <a:t>14. Fysioterapeuter stärker vården och förbättrar primärvården (forts.)</a:t>
            </a:r>
          </a:p>
        </p:txBody>
      </p:sp>
      <p:sp>
        <p:nvSpPr>
          <p:cNvPr id="3" name="Platshållare för innehåll 2">
            <a:extLst>
              <a:ext uri="{FF2B5EF4-FFF2-40B4-BE49-F238E27FC236}">
                <a16:creationId xmlns:a16="http://schemas.microsoft.com/office/drawing/2014/main" id="{9B999440-463C-B8C5-2D68-9923F8C6EEC1}"/>
              </a:ext>
            </a:extLst>
          </p:cNvPr>
          <p:cNvSpPr>
            <a:spLocks noGrp="1"/>
          </p:cNvSpPr>
          <p:nvPr>
            <p:ph idx="1"/>
          </p:nvPr>
        </p:nvSpPr>
        <p:spPr/>
        <p:txBody>
          <a:bodyPr/>
          <a:lstStyle/>
          <a:p>
            <a:pPr marL="0" indent="0">
              <a:buNone/>
            </a:pPr>
            <a:r>
              <a:rPr lang="sv-SE" dirty="0"/>
              <a:t>Forskning visar att när fysioterapeuter är första bedömare (1, 2, 3, 4) </a:t>
            </a:r>
          </a:p>
          <a:p>
            <a:r>
              <a:rPr lang="sv-SE" dirty="0"/>
              <a:t>Ökar tillgängligheten</a:t>
            </a:r>
          </a:p>
          <a:p>
            <a:r>
              <a:rPr lang="sv-SE" dirty="0"/>
              <a:t>Patienterna blir nöjdare och mår bättre</a:t>
            </a:r>
          </a:p>
          <a:p>
            <a:r>
              <a:rPr lang="sv-SE" dirty="0"/>
              <a:t>Vårdens resurser används effektivare</a:t>
            </a:r>
          </a:p>
          <a:p>
            <a:r>
              <a:rPr lang="sv-SE" b="1" dirty="0"/>
              <a:t>Slutsats: </a:t>
            </a:r>
            <a:r>
              <a:rPr lang="sv-SE" dirty="0"/>
              <a:t>Primärvården behöver fler vägar in. När fysioterapeuter tar en större roll i första instans stärker det samhällets hälsa, arbetsförmåga och välfärdens kapacitet.</a:t>
            </a:r>
          </a:p>
          <a:p>
            <a:endParaRPr lang="sv-SE" dirty="0"/>
          </a:p>
        </p:txBody>
      </p:sp>
    </p:spTree>
    <p:extLst>
      <p:ext uri="{BB962C8B-B14F-4D97-AF65-F5344CB8AC3E}">
        <p14:creationId xmlns:p14="http://schemas.microsoft.com/office/powerpoint/2010/main" val="1261870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D5C088-D7E1-83EB-3052-B163E05F83F4}"/>
              </a:ext>
            </a:extLst>
          </p:cNvPr>
          <p:cNvSpPr>
            <a:spLocks noGrp="1"/>
          </p:cNvSpPr>
          <p:nvPr>
            <p:ph type="title"/>
          </p:nvPr>
        </p:nvSpPr>
        <p:spPr/>
        <p:txBody>
          <a:bodyPr/>
          <a:lstStyle/>
          <a:p>
            <a:r>
              <a:rPr lang="sv-SE" dirty="0"/>
              <a:t>15. Fysioterapeuter stärker vården – intensivvård</a:t>
            </a:r>
          </a:p>
        </p:txBody>
      </p:sp>
      <p:sp>
        <p:nvSpPr>
          <p:cNvPr id="3" name="Platshållare för innehåll 2">
            <a:extLst>
              <a:ext uri="{FF2B5EF4-FFF2-40B4-BE49-F238E27FC236}">
                <a16:creationId xmlns:a16="http://schemas.microsoft.com/office/drawing/2014/main" id="{C3D7C1DF-0EBE-EE50-7667-99CF5F311C60}"/>
              </a:ext>
            </a:extLst>
          </p:cNvPr>
          <p:cNvSpPr>
            <a:spLocks noGrp="1"/>
          </p:cNvSpPr>
          <p:nvPr>
            <p:ph idx="1"/>
          </p:nvPr>
        </p:nvSpPr>
        <p:spPr/>
        <p:txBody>
          <a:bodyPr/>
          <a:lstStyle/>
          <a:p>
            <a:r>
              <a:rPr lang="sv-SE" dirty="0"/>
              <a:t>Även inom intensivvården visar forskning att tidig mobilisering – där fysioterapeuter spelar en central roll – kan stärka muskelstyrka och funktion, bidra till kortare vårdtider samt förbättra patienters psykiska välbefinnande och livskvalitet. (1) </a:t>
            </a:r>
          </a:p>
          <a:p>
            <a:r>
              <a:rPr lang="sv-SE" dirty="0"/>
              <a:t>Fysioterapins roll i intensivvården visade sig tydligt under covid-19. Fysisk aktivitet, andningsträning och tidig mobilisering minskade risken för sjukhusinläggning och intensivvård och underlättade återhämtning hos svårt sjuka patienter. (2) </a:t>
            </a:r>
          </a:p>
          <a:p>
            <a:pPr marL="0" indent="0">
              <a:buNone/>
            </a:pPr>
            <a:endParaRPr lang="sv-SE" dirty="0"/>
          </a:p>
          <a:p>
            <a:pPr marL="0" indent="0">
              <a:buNone/>
            </a:pPr>
            <a:r>
              <a:rPr lang="sv-SE" b="1" dirty="0"/>
              <a:t>Slutsats: </a:t>
            </a:r>
            <a:r>
              <a:rPr lang="sv-SE" dirty="0"/>
              <a:t>Fysioterapi behöver vara en integrerad och prioriterad del av intensivvården. Tidig mobilisering tillsammans med fysioterapeuter är kostnadseffektivt och förbättrar både återhämtning och livskvalitet. </a:t>
            </a:r>
          </a:p>
          <a:p>
            <a:endParaRPr lang="sv-SE" dirty="0"/>
          </a:p>
        </p:txBody>
      </p:sp>
    </p:spTree>
    <p:extLst>
      <p:ext uri="{BB962C8B-B14F-4D97-AF65-F5344CB8AC3E}">
        <p14:creationId xmlns:p14="http://schemas.microsoft.com/office/powerpoint/2010/main" val="1443191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54C935-C0FA-847E-B62C-A438E057D9FD}"/>
              </a:ext>
            </a:extLst>
          </p:cNvPr>
          <p:cNvSpPr>
            <a:spLocks noGrp="1"/>
          </p:cNvSpPr>
          <p:nvPr>
            <p:ph type="title"/>
          </p:nvPr>
        </p:nvSpPr>
        <p:spPr/>
        <p:txBody>
          <a:bodyPr/>
          <a:lstStyle/>
          <a:p>
            <a:r>
              <a:rPr lang="sv-SE" dirty="0"/>
              <a:t>16. Rehabilitering gör skillnad under och efter cancerbehandling </a:t>
            </a:r>
          </a:p>
        </p:txBody>
      </p:sp>
      <p:sp>
        <p:nvSpPr>
          <p:cNvPr id="3" name="Platshållare för innehåll 2">
            <a:extLst>
              <a:ext uri="{FF2B5EF4-FFF2-40B4-BE49-F238E27FC236}">
                <a16:creationId xmlns:a16="http://schemas.microsoft.com/office/drawing/2014/main" id="{438D809C-1991-4C60-2EE0-4612DE793398}"/>
              </a:ext>
            </a:extLst>
          </p:cNvPr>
          <p:cNvSpPr>
            <a:spLocks noGrp="1"/>
          </p:cNvSpPr>
          <p:nvPr>
            <p:ph idx="1"/>
          </p:nvPr>
        </p:nvSpPr>
        <p:spPr/>
        <p:txBody>
          <a:bodyPr/>
          <a:lstStyle/>
          <a:p>
            <a:r>
              <a:rPr lang="sv-SE" dirty="0"/>
              <a:t>Var tredje person kommer någon gång under livet att drabbas av cancer. </a:t>
            </a:r>
          </a:p>
          <a:p>
            <a:r>
              <a:rPr lang="sv-SE" dirty="0"/>
              <a:t>Forskning visar tydligt att fysisk aktivitet är ett viktigt stöd – både under och efter behandling – och bidra till bättre hälsa på flera plan.</a:t>
            </a:r>
          </a:p>
          <a:p>
            <a:r>
              <a:rPr lang="sv-SE" dirty="0"/>
              <a:t>Studier kring bröstcancer visar att fysisk aktivitet kan minska risken för återfall och förbättra överlevnaden med 24–40 procent hos bröstcanceröverlevare. (1) </a:t>
            </a:r>
          </a:p>
          <a:p>
            <a:r>
              <a:rPr lang="sv-SE" dirty="0"/>
              <a:t>Fysisk aktivitet kan också minska depression och oro samt förbättra kondition, styrka och livskvalitet efter avslutad behandling. (2)</a:t>
            </a:r>
          </a:p>
          <a:p>
            <a:r>
              <a:rPr lang="sv-SE" dirty="0"/>
              <a:t>Samtidigt är den fysiska aktivitetsnivån ofta lägre flera år efter behandlingen jämfört med före diagnosen. (2) Det understryker behovet av fysioterapi som stöd för att komma igång, bygga upp förmåga och skapa hållbara aktivitetsvanor – både under och efter cancerbehandling. </a:t>
            </a:r>
          </a:p>
          <a:p>
            <a:pPr marL="0" indent="0">
              <a:buNone/>
            </a:pPr>
            <a:r>
              <a:rPr lang="sv-SE" b="1" dirty="0"/>
              <a:t>Slutsats: </a:t>
            </a:r>
            <a:r>
              <a:rPr lang="sv-SE" dirty="0"/>
              <a:t>Fysisk aktivitet är en kritisk del av cancerbehandling – fysioterapi gör den genomförbar, och alla cancerpatienter behöver jämlik tillgång till </a:t>
            </a:r>
            <a:r>
              <a:rPr lang="sv-SE" dirty="0" err="1"/>
              <a:t>prehab</a:t>
            </a:r>
            <a:r>
              <a:rPr lang="sv-SE" dirty="0"/>
              <a:t> och rehab före, under och efter behandling.</a:t>
            </a:r>
          </a:p>
          <a:p>
            <a:endParaRPr lang="sv-SE" dirty="0"/>
          </a:p>
          <a:p>
            <a:endParaRPr lang="sv-SE" dirty="0"/>
          </a:p>
        </p:txBody>
      </p:sp>
    </p:spTree>
    <p:extLst>
      <p:ext uri="{BB962C8B-B14F-4D97-AF65-F5344CB8AC3E}">
        <p14:creationId xmlns:p14="http://schemas.microsoft.com/office/powerpoint/2010/main" val="2297471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8E400E-20FA-997F-DCBB-DFA8464AB26E}"/>
              </a:ext>
            </a:extLst>
          </p:cNvPr>
          <p:cNvSpPr>
            <a:spLocks noGrp="1"/>
          </p:cNvSpPr>
          <p:nvPr>
            <p:ph type="title"/>
          </p:nvPr>
        </p:nvSpPr>
        <p:spPr/>
        <p:txBody>
          <a:bodyPr/>
          <a:lstStyle/>
          <a:p>
            <a:r>
              <a:rPr lang="sv-SE" dirty="0"/>
              <a:t>Använd dokumentet så här</a:t>
            </a:r>
          </a:p>
        </p:txBody>
      </p:sp>
      <p:sp>
        <p:nvSpPr>
          <p:cNvPr id="4" name="Platshållare för innehåll 3">
            <a:extLst>
              <a:ext uri="{FF2B5EF4-FFF2-40B4-BE49-F238E27FC236}">
                <a16:creationId xmlns:a16="http://schemas.microsoft.com/office/drawing/2014/main" id="{05D4BF94-937A-7879-BE95-62546DBC7D91}"/>
              </a:ext>
            </a:extLst>
          </p:cNvPr>
          <p:cNvSpPr>
            <a:spLocks noGrp="1"/>
          </p:cNvSpPr>
          <p:nvPr>
            <p:ph sz="half" idx="1"/>
          </p:nvPr>
        </p:nvSpPr>
        <p:spPr/>
        <p:txBody>
          <a:bodyPr/>
          <a:lstStyle/>
          <a:p>
            <a:r>
              <a:rPr lang="sv-SE" dirty="0"/>
              <a:t>Underlaget är anpassat för att enkelt kunna användas som argumentation i olika externa påverkansaktiviteter, gentemot politiker och andra beslutsfattare.</a:t>
            </a:r>
          </a:p>
          <a:p>
            <a:r>
              <a:rPr lang="sv-SE" dirty="0"/>
              <a:t>Använd den fakta och de siffror från underlaget som passar för tillfället, för att konkretisera vilken nytta fysioterapi och fysioterapeuter gör för en god, säker och effektiv vård.</a:t>
            </a:r>
          </a:p>
          <a:p>
            <a:r>
              <a:rPr lang="sv-SE" dirty="0"/>
              <a:t>I tillhörande budskapsplattform får du vägledning hur du kan lägga upp kommunikationen.</a:t>
            </a:r>
          </a:p>
        </p:txBody>
      </p:sp>
      <p:sp>
        <p:nvSpPr>
          <p:cNvPr id="5" name="Platshållare för innehåll 4">
            <a:extLst>
              <a:ext uri="{FF2B5EF4-FFF2-40B4-BE49-F238E27FC236}">
                <a16:creationId xmlns:a16="http://schemas.microsoft.com/office/drawing/2014/main" id="{075BF5FF-2535-0DAC-302E-A269F9764FF9}"/>
              </a:ext>
            </a:extLst>
          </p:cNvPr>
          <p:cNvSpPr>
            <a:spLocks noGrp="1"/>
          </p:cNvSpPr>
          <p:nvPr>
            <p:ph sz="half" idx="2"/>
          </p:nvPr>
        </p:nvSpPr>
        <p:spPr/>
        <p:txBody>
          <a:bodyPr/>
          <a:lstStyle/>
          <a:p>
            <a:pPr marL="0" indent="0">
              <a:buNone/>
            </a:pPr>
            <a:r>
              <a:rPr lang="sv-SE" dirty="0"/>
              <a:t>OBS! Detta underlag är inte på något sätt heltäckande och ger ingen fördjupning i respektive fråga, men </a:t>
            </a:r>
            <a:r>
              <a:rPr lang="sv-SE"/>
              <a:t>källhänvisningar finns i </a:t>
            </a:r>
            <a:r>
              <a:rPr lang="sv-SE" dirty="0"/>
              <a:t>manusfältet för mer information.</a:t>
            </a:r>
          </a:p>
        </p:txBody>
      </p:sp>
    </p:spTree>
    <p:extLst>
      <p:ext uri="{BB962C8B-B14F-4D97-AF65-F5344CB8AC3E}">
        <p14:creationId xmlns:p14="http://schemas.microsoft.com/office/powerpoint/2010/main" val="18719695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952F45-C78C-23F5-5402-D3A44C4D734D}"/>
              </a:ext>
            </a:extLst>
          </p:cNvPr>
          <p:cNvSpPr>
            <a:spLocks noGrp="1"/>
          </p:cNvSpPr>
          <p:nvPr>
            <p:ph type="title"/>
          </p:nvPr>
        </p:nvSpPr>
        <p:spPr/>
        <p:txBody>
          <a:bodyPr/>
          <a:lstStyle/>
          <a:p>
            <a:r>
              <a:rPr lang="sv-SE" dirty="0"/>
              <a:t>17. Kvinnors hälsa kan stärkas med fysioterapi</a:t>
            </a:r>
          </a:p>
        </p:txBody>
      </p:sp>
      <p:sp>
        <p:nvSpPr>
          <p:cNvPr id="3" name="Platshållare för innehåll 2">
            <a:extLst>
              <a:ext uri="{FF2B5EF4-FFF2-40B4-BE49-F238E27FC236}">
                <a16:creationId xmlns:a16="http://schemas.microsoft.com/office/drawing/2014/main" id="{8FD9A436-06B3-6545-5BC8-E0D2AD5F0EB2}"/>
              </a:ext>
            </a:extLst>
          </p:cNvPr>
          <p:cNvSpPr>
            <a:spLocks noGrp="1"/>
          </p:cNvSpPr>
          <p:nvPr>
            <p:ph idx="1"/>
          </p:nvPr>
        </p:nvSpPr>
        <p:spPr/>
        <p:txBody>
          <a:bodyPr/>
          <a:lstStyle/>
          <a:p>
            <a:r>
              <a:rPr lang="sv-SE" dirty="0"/>
              <a:t>En rapport (Kvinnohälsoindex 2025) visar att kvinnors hälsa i Sverige är i genomsnitt 32 % lägre prioriterad jämfört med andra vårdområden som hjärt-kärlsjukdomar och diabetes. Det gäller väntetider, tillgång till vård och behandling. (1)</a:t>
            </a:r>
          </a:p>
          <a:p>
            <a:r>
              <a:rPr lang="sv-SE" dirty="0"/>
              <a:t>Graviditetsrelaterad bäckensmärta (”</a:t>
            </a:r>
            <a:r>
              <a:rPr lang="sv-SE" dirty="0" err="1"/>
              <a:t>foglossning</a:t>
            </a:r>
            <a:r>
              <a:rPr lang="sv-SE" dirty="0"/>
              <a:t>”) är mycket vanligt: SBU (Statens beredning för medicinsk och social utvärdering) beskriver att det drabbar upp till hälften av alla gravida någon gång under graviditeten, och att besvären för en del kan bli långvariga (2). </a:t>
            </a:r>
          </a:p>
          <a:p>
            <a:r>
              <a:rPr lang="sv-SE" dirty="0"/>
              <a:t>Bäckenbottenbesvär efter förlossning (t.ex. inkontinens, prolapskänsla/vaginalt ”buktande”, smärta) är också vanligt förekommande. En svensk studie rapporterar t.ex. förekomst av bl.a. </a:t>
            </a:r>
            <a:r>
              <a:rPr lang="sv-SE" dirty="0" err="1"/>
              <a:t>fecal</a:t>
            </a:r>
            <a:r>
              <a:rPr lang="sv-SE" dirty="0"/>
              <a:t> inkontinens ~6% och vaginalt buktande ~8% vid 1 år </a:t>
            </a:r>
            <a:r>
              <a:rPr lang="sv-SE" dirty="0" err="1"/>
              <a:t>postpartum</a:t>
            </a:r>
            <a:r>
              <a:rPr lang="sv-SE" dirty="0"/>
              <a:t> (samt andra besvär). (3) </a:t>
            </a:r>
          </a:p>
          <a:p>
            <a:pPr marL="0" indent="0">
              <a:buNone/>
            </a:pPr>
            <a:r>
              <a:rPr lang="sv-SE" b="1" dirty="0"/>
              <a:t>Slutsats: </a:t>
            </a:r>
            <a:r>
              <a:rPr lang="sv-SE" dirty="0"/>
              <a:t>Kvinnors hälsa är ett tydligt underprioriterat område trots tydlig behovsbild – därför behöver tillgången till fysioterapi för bland annat bäcken- och bäckenbottenbesvär stärkas och bli mer jämlik.</a:t>
            </a:r>
          </a:p>
          <a:p>
            <a:endParaRPr lang="sv-SE" dirty="0"/>
          </a:p>
        </p:txBody>
      </p:sp>
    </p:spTree>
    <p:extLst>
      <p:ext uri="{BB962C8B-B14F-4D97-AF65-F5344CB8AC3E}">
        <p14:creationId xmlns:p14="http://schemas.microsoft.com/office/powerpoint/2010/main" val="2414885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3B9BAB-0614-1F18-BED6-5406D4971914}"/>
              </a:ext>
            </a:extLst>
          </p:cNvPr>
          <p:cNvSpPr>
            <a:spLocks noGrp="1"/>
          </p:cNvSpPr>
          <p:nvPr>
            <p:ph type="title"/>
          </p:nvPr>
        </p:nvSpPr>
        <p:spPr/>
        <p:txBody>
          <a:bodyPr/>
          <a:lstStyle/>
          <a:p>
            <a:r>
              <a:rPr lang="sv-SE" dirty="0"/>
              <a:t>Sammanfattning</a:t>
            </a:r>
          </a:p>
        </p:txBody>
      </p:sp>
      <p:sp>
        <p:nvSpPr>
          <p:cNvPr id="3" name="Platshållare för innehåll 2">
            <a:extLst>
              <a:ext uri="{FF2B5EF4-FFF2-40B4-BE49-F238E27FC236}">
                <a16:creationId xmlns:a16="http://schemas.microsoft.com/office/drawing/2014/main" id="{E0D503A3-4D4C-1402-4979-DFA6647EB1BD}"/>
              </a:ext>
            </a:extLst>
          </p:cNvPr>
          <p:cNvSpPr>
            <a:spLocks noGrp="1"/>
          </p:cNvSpPr>
          <p:nvPr>
            <p:ph idx="1"/>
          </p:nvPr>
        </p:nvSpPr>
        <p:spPr>
          <a:xfrm>
            <a:off x="635000" y="2140689"/>
            <a:ext cx="10922000" cy="3817446"/>
          </a:xfrm>
        </p:spPr>
        <p:txBody>
          <a:bodyPr numCol="2"/>
          <a:lstStyle/>
          <a:p>
            <a:r>
              <a:rPr lang="sv-SE" altLang="sv-SE" sz="1400" dirty="0"/>
              <a:t>Rehabilitering är en grundläggande del av modern hälso- och sjukvård världen över, där fysioterapi är en central del </a:t>
            </a:r>
            <a:r>
              <a:rPr lang="sv-SE" sz="1400" dirty="0"/>
              <a:t>i att återställa funktion, minska smärta och förbättra livskvalitet.</a:t>
            </a:r>
          </a:p>
          <a:p>
            <a:r>
              <a:rPr lang="sv-SE" sz="1400" dirty="0"/>
              <a:t>Fysioterapi kan hjälpa att minska den stora andelen människor som lever med smärta i rygg, nacke och axlar – och därmed avlasta vårdbehovet.</a:t>
            </a:r>
          </a:p>
          <a:p>
            <a:r>
              <a:rPr lang="sv-SE" sz="1400" dirty="0"/>
              <a:t>Ett konkurrenskraftigt arbetsliv kräver större fokus på fysioterapi för att förebygga och behandla smärta.</a:t>
            </a:r>
          </a:p>
          <a:p>
            <a:r>
              <a:rPr lang="sv-SE" sz="1400" dirty="0"/>
              <a:t>Ett längre arbetsliv kräver mer än bara höjd pensionsålder – det kräver insatser som stärker rörlighet, funktion och arbetsförmåga – där fysioterapi är avgörande.</a:t>
            </a:r>
          </a:p>
          <a:p>
            <a:r>
              <a:rPr lang="sv-SE" sz="1400" dirty="0"/>
              <a:t>Bristande tillgång till fysioterapi ger sämre hälsa och en ineffektiv vård för en av våra vanligaste folksjukdomar – och när ny kunskap tar för lång tid att nå ut i vården förvärras problemet.</a:t>
            </a:r>
          </a:p>
          <a:p>
            <a:r>
              <a:rPr lang="sv-SE" sz="1400" dirty="0"/>
              <a:t>Fallprevention är ett av de tydligaste områdena där fysioterapi sparar både lidande och samhällskostnader. </a:t>
            </a:r>
          </a:p>
          <a:p>
            <a:r>
              <a:rPr lang="sv-SE" sz="1400" dirty="0"/>
              <a:t>Stillasittande är ett folkhälsoproblem men generella råd räcker inte för alla – anpassad rörelsebehandling blir därför avgörande. </a:t>
            </a:r>
          </a:p>
          <a:p>
            <a:r>
              <a:rPr lang="sv-SE" sz="1400" dirty="0"/>
              <a:t>För att minska stillasittandet bland barn och unga behöver vi få vardagsrörelsen att hända – och skolvägen är en av de mest effektiva platserna att börja.</a:t>
            </a:r>
          </a:p>
          <a:p>
            <a:r>
              <a:rPr lang="sv-SE" sz="1400" dirty="0"/>
              <a:t>Att inkludera fysioterapeuter i elevhälsan är ett konkret sätt att stärka skolans förebyggande arbete och minska skillnader mellan skolor. </a:t>
            </a:r>
          </a:p>
          <a:p>
            <a:r>
              <a:rPr lang="sv-SE" sz="1400" dirty="0"/>
              <a:t>Den dyraste ohälsan kräver fler verktyg än samtal och läkemedel.</a:t>
            </a:r>
          </a:p>
          <a:p>
            <a:endParaRPr lang="sv-SE" sz="1400" dirty="0"/>
          </a:p>
          <a:p>
            <a:endParaRPr lang="sv-SE" sz="1400" dirty="0"/>
          </a:p>
        </p:txBody>
      </p:sp>
    </p:spTree>
    <p:extLst>
      <p:ext uri="{BB962C8B-B14F-4D97-AF65-F5344CB8AC3E}">
        <p14:creationId xmlns:p14="http://schemas.microsoft.com/office/powerpoint/2010/main" val="28849491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312C34-40A8-83D5-4481-12FB7D24F479}"/>
              </a:ext>
            </a:extLst>
          </p:cNvPr>
          <p:cNvSpPr>
            <a:spLocks noGrp="1"/>
          </p:cNvSpPr>
          <p:nvPr>
            <p:ph type="title"/>
          </p:nvPr>
        </p:nvSpPr>
        <p:spPr/>
        <p:txBody>
          <a:bodyPr/>
          <a:lstStyle/>
          <a:p>
            <a:r>
              <a:rPr lang="sv-SE" dirty="0"/>
              <a:t>Forts. Sammanfattning</a:t>
            </a:r>
          </a:p>
        </p:txBody>
      </p:sp>
      <p:sp>
        <p:nvSpPr>
          <p:cNvPr id="3" name="Platshållare för innehåll 2">
            <a:extLst>
              <a:ext uri="{FF2B5EF4-FFF2-40B4-BE49-F238E27FC236}">
                <a16:creationId xmlns:a16="http://schemas.microsoft.com/office/drawing/2014/main" id="{6584F249-1888-880E-F331-C9AF24387817}"/>
              </a:ext>
            </a:extLst>
          </p:cNvPr>
          <p:cNvSpPr>
            <a:spLocks noGrp="1"/>
          </p:cNvSpPr>
          <p:nvPr>
            <p:ph idx="1"/>
          </p:nvPr>
        </p:nvSpPr>
        <p:spPr/>
        <p:txBody>
          <a:bodyPr numCol="2"/>
          <a:lstStyle/>
          <a:p>
            <a:r>
              <a:rPr lang="sv-SE" sz="1400" dirty="0"/>
              <a:t>När behoven av effektivt stöd och behandling för vuxna med ADHD ökar behövs fler skalbara insatser – och fysioterapi kan göra träning till en strukturerad, trygg och genomförbar del av vården.</a:t>
            </a:r>
          </a:p>
          <a:p>
            <a:r>
              <a:rPr lang="sv-SE" sz="1400" dirty="0"/>
              <a:t>Hjärtrehabilitering räddar liv – men når inte alla. </a:t>
            </a:r>
          </a:p>
          <a:p>
            <a:r>
              <a:rPr lang="sv-SE" sz="1400" dirty="0"/>
              <a:t>Fysioterapeuter har specialistkunskapen om rehabilitering, både i vardag, vid mobilisering och när skadade ska tillbaka till funktion. </a:t>
            </a:r>
          </a:p>
          <a:p>
            <a:r>
              <a:rPr lang="sv-SE" sz="1400" dirty="0"/>
              <a:t>Primärvården behöver fler vägar in. När fysioterapeuter tar en större roll i första linjen stärker det samhällets hälsa, arbetsförmåga och välfärdens kapacitet. </a:t>
            </a:r>
          </a:p>
          <a:p>
            <a:r>
              <a:rPr lang="sv-SE" sz="1400" dirty="0"/>
              <a:t>Fysioterapi behöver vara en integrerad och prioriterad del av intensivvården. Tidig mobilisering tillsammans med fysioterapeuter är kostnadseffektivt och förbättrar både återhämtning och livskvalitet. </a:t>
            </a:r>
          </a:p>
          <a:p>
            <a:r>
              <a:rPr lang="sv-SE" sz="1400" dirty="0"/>
              <a:t>Fysisk aktivitet är en kritisk del av cancerbehandling – fysioterapi gör den genomförbar, och alla cancerpatienter behöver jämlik tillgång till </a:t>
            </a:r>
            <a:r>
              <a:rPr lang="sv-SE" sz="1400" dirty="0" err="1"/>
              <a:t>prehab</a:t>
            </a:r>
            <a:r>
              <a:rPr lang="sv-SE" sz="1400" dirty="0"/>
              <a:t> och rehab före, under och efter behandling.</a:t>
            </a:r>
          </a:p>
          <a:p>
            <a:r>
              <a:rPr lang="sv-SE" sz="1400" dirty="0"/>
              <a:t>Kvinnors hälsa är ett tydligt underprioriterat område trots tydlig behovsbild – därför behöver tillgången till fysioterapi för bland annat bäcken- och bäckenbottenbesvär stärkas och bli mer jämlik.</a:t>
            </a:r>
          </a:p>
          <a:p>
            <a:endParaRPr lang="sv-SE" sz="1400" dirty="0"/>
          </a:p>
        </p:txBody>
      </p:sp>
    </p:spTree>
    <p:extLst>
      <p:ext uri="{BB962C8B-B14F-4D97-AF65-F5344CB8AC3E}">
        <p14:creationId xmlns:p14="http://schemas.microsoft.com/office/powerpoint/2010/main" val="3539510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2E911268-D786-A528-85C5-5F2C9773BB5C}"/>
              </a:ext>
            </a:extLst>
          </p:cNvPr>
          <p:cNvSpPr>
            <a:spLocks noGrp="1"/>
          </p:cNvSpPr>
          <p:nvPr>
            <p:ph type="title"/>
          </p:nvPr>
        </p:nvSpPr>
        <p:spPr/>
        <p:txBody>
          <a:bodyPr/>
          <a:lstStyle/>
          <a:p>
            <a:r>
              <a:rPr lang="sv-SE"/>
              <a:t>1. Rehabilitering är en växande global nödvändighet</a:t>
            </a:r>
          </a:p>
        </p:txBody>
      </p:sp>
      <p:sp>
        <p:nvSpPr>
          <p:cNvPr id="6" name="Rectangle 3">
            <a:extLst>
              <a:ext uri="{FF2B5EF4-FFF2-40B4-BE49-F238E27FC236}">
                <a16:creationId xmlns:a16="http://schemas.microsoft.com/office/drawing/2014/main" id="{E31533FF-037D-D808-35EF-7BC2D2AE495F}"/>
              </a:ext>
            </a:extLst>
          </p:cNvPr>
          <p:cNvSpPr>
            <a:spLocks noGrp="1" noChangeArrowheads="1"/>
          </p:cNvSpPr>
          <p:nvPr>
            <p:ph idx="1"/>
          </p:nvPr>
        </p:nvSpPr>
        <p:spPr bwMode="auto">
          <a:xfrm>
            <a:off x="634998" y="1855041"/>
            <a:ext cx="1092200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sv-SE" altLang="sv-SE" b="1" i="0" u="none" strike="noStrike" cap="none" normalizeH="0" baseline="0" dirty="0">
                <a:ln>
                  <a:noFill/>
                </a:ln>
                <a:effectLst/>
              </a:rPr>
              <a:t>1 av 3 personer globalt</a:t>
            </a:r>
            <a:r>
              <a:rPr kumimoji="0" lang="sv-SE" altLang="sv-SE" b="0" i="0" u="none" strike="noStrike" cap="none" normalizeH="0" baseline="0" dirty="0">
                <a:ln>
                  <a:noFill/>
                </a:ln>
                <a:effectLst/>
              </a:rPr>
              <a:t> lever med ett hälsotillstånd som kan ha nytta av rehabilitering. (1)</a:t>
            </a:r>
            <a:br>
              <a:rPr kumimoji="0" lang="sv-SE" altLang="sv-SE" b="0" i="0" u="none" strike="noStrike" cap="none" normalizeH="0" baseline="0" dirty="0">
                <a:ln>
                  <a:noFill/>
                </a:ln>
                <a:effectLst/>
              </a:rPr>
            </a:br>
            <a:endParaRPr kumimoji="0" lang="sv-SE" altLang="sv-SE" b="0" i="0" u="none" strike="noStrike" cap="none" normalizeH="0" baseline="0" dirty="0">
              <a:ln>
                <a:noFill/>
              </a:ln>
              <a:effectLst/>
            </a:endParaRPr>
          </a:p>
          <a:p>
            <a:pPr eaLnBrk="0" fontAlgn="base" hangingPunct="0">
              <a:lnSpc>
                <a:spcPct val="100000"/>
              </a:lnSpc>
              <a:spcBef>
                <a:spcPct val="0"/>
              </a:spcBef>
              <a:spcAft>
                <a:spcPct val="0"/>
              </a:spcAft>
            </a:pPr>
            <a:r>
              <a:rPr kumimoji="0" lang="sv-SE" altLang="sv-SE" b="0" i="0" u="none" strike="noStrike" cap="none" normalizeH="0" baseline="0" dirty="0">
                <a:ln>
                  <a:noFill/>
                </a:ln>
                <a:effectLst/>
              </a:rPr>
              <a:t>Cirka </a:t>
            </a:r>
            <a:r>
              <a:rPr kumimoji="0" lang="sv-SE" altLang="sv-SE" b="1" i="0" u="none" strike="noStrike" cap="none" normalizeH="0" baseline="0" dirty="0">
                <a:ln>
                  <a:noFill/>
                </a:ln>
                <a:effectLst/>
              </a:rPr>
              <a:t>2,4 miljarder människor</a:t>
            </a:r>
            <a:r>
              <a:rPr kumimoji="0" lang="sv-SE" altLang="sv-SE" b="0" i="0" u="none" strike="noStrike" cap="none" normalizeH="0" baseline="0" dirty="0">
                <a:ln>
                  <a:noFill/>
                </a:ln>
                <a:effectLst/>
              </a:rPr>
              <a:t> påverkas redan i dag. (1)</a:t>
            </a:r>
            <a:br>
              <a:rPr kumimoji="0" lang="sv-SE" altLang="sv-SE" b="0" i="0" u="none" strike="noStrike" cap="none" normalizeH="0" baseline="0" dirty="0">
                <a:ln>
                  <a:noFill/>
                </a:ln>
                <a:effectLst/>
              </a:rPr>
            </a:br>
            <a:endParaRPr kumimoji="0" lang="sv-SE" altLang="sv-SE" b="0" i="0" u="none" strike="noStrike" cap="none" normalizeH="0" baseline="0" dirty="0">
              <a:ln>
                <a:noFill/>
              </a:ln>
              <a:effectLst/>
            </a:endParaRPr>
          </a:p>
          <a:p>
            <a:pPr eaLnBrk="0" fontAlgn="base" hangingPunct="0">
              <a:lnSpc>
                <a:spcPct val="100000"/>
              </a:lnSpc>
              <a:spcBef>
                <a:spcPct val="0"/>
              </a:spcBef>
              <a:spcAft>
                <a:spcPct val="0"/>
              </a:spcAft>
            </a:pPr>
            <a:r>
              <a:rPr kumimoji="0" lang="sv-SE" altLang="sv-SE" b="0" i="0" u="none" strike="noStrike" cap="none" normalizeH="0" baseline="0" dirty="0">
                <a:ln>
                  <a:noFill/>
                </a:ln>
                <a:effectLst/>
              </a:rPr>
              <a:t>Behovet väntas öka när fler lever längre med </a:t>
            </a:r>
            <a:r>
              <a:rPr kumimoji="0" lang="sv-SE" altLang="sv-SE" b="1" i="0" u="none" strike="noStrike" cap="none" normalizeH="0" baseline="0" dirty="0">
                <a:ln>
                  <a:noFill/>
                </a:ln>
                <a:effectLst/>
              </a:rPr>
              <a:t>kronisk sjukdom och funktionsnedsättning</a:t>
            </a:r>
            <a:r>
              <a:rPr kumimoji="0" lang="sv-SE" altLang="sv-SE" b="0" i="0" u="none" strike="noStrike" cap="none" normalizeH="0" baseline="0" dirty="0">
                <a:ln>
                  <a:noFill/>
                </a:ln>
                <a:effectLst/>
              </a:rPr>
              <a:t>. (1) </a:t>
            </a:r>
          </a:p>
          <a:p>
            <a:pPr marL="0" indent="0" eaLnBrk="0" fontAlgn="base" hangingPunct="0">
              <a:lnSpc>
                <a:spcPct val="100000"/>
              </a:lnSpc>
              <a:spcBef>
                <a:spcPct val="0"/>
              </a:spcBef>
              <a:spcAft>
                <a:spcPct val="0"/>
              </a:spcAft>
              <a:buNone/>
            </a:pPr>
            <a:endParaRPr kumimoji="0" lang="sv-SE" altLang="sv-SE" b="0" i="0" u="none" strike="noStrike" cap="none" normalizeH="0" baseline="0" dirty="0">
              <a:ln>
                <a:noFill/>
              </a:ln>
              <a:effectLst/>
            </a:endParaRPr>
          </a:p>
          <a:p>
            <a:pPr marL="0" indent="0" eaLnBrk="0" fontAlgn="base" hangingPunct="0">
              <a:lnSpc>
                <a:spcPct val="100000"/>
              </a:lnSpc>
              <a:spcBef>
                <a:spcPct val="0"/>
              </a:spcBef>
              <a:spcAft>
                <a:spcPct val="0"/>
              </a:spcAft>
              <a:buNone/>
            </a:pPr>
            <a:r>
              <a:rPr kumimoji="0" lang="sv-SE" altLang="sv-SE" b="1" i="0" u="none" strike="noStrike" cap="none" normalizeH="0" baseline="0" dirty="0">
                <a:ln>
                  <a:noFill/>
                </a:ln>
                <a:effectLst/>
              </a:rPr>
              <a:t>Slutsats: </a:t>
            </a:r>
            <a:r>
              <a:rPr kumimoji="0" lang="sv-SE" altLang="sv-SE" b="0" i="0" u="none" strike="noStrike" cap="none" normalizeH="0" baseline="0" dirty="0">
                <a:ln>
                  <a:noFill/>
                </a:ln>
                <a:effectLst/>
              </a:rPr>
              <a:t>Rehabilitering är en grundläggande del av modern hälso- och sjukvård världen över, där fysi</a:t>
            </a:r>
            <a:r>
              <a:rPr lang="sv-SE" altLang="sv-SE" dirty="0"/>
              <a:t>oterapi är en central del </a:t>
            </a:r>
            <a:r>
              <a:rPr lang="sv-SE" dirty="0"/>
              <a:t>i att återställa funktion, minska smärta och förbättra livskvalitet.</a:t>
            </a:r>
            <a:endParaRPr kumimoji="0" lang="sv-SE" altLang="sv-SE" b="0" i="0" u="none" strike="noStrike" cap="none" normalizeH="0" baseline="0" dirty="0">
              <a:ln>
                <a:noFill/>
              </a:ln>
              <a:effectLst/>
            </a:endParaRPr>
          </a:p>
        </p:txBody>
      </p:sp>
    </p:spTree>
    <p:extLst>
      <p:ext uri="{BB962C8B-B14F-4D97-AF65-F5344CB8AC3E}">
        <p14:creationId xmlns:p14="http://schemas.microsoft.com/office/powerpoint/2010/main" val="2334333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DE6BCF-CAB4-6AE4-D529-C9D9D38FD772}"/>
              </a:ext>
            </a:extLst>
          </p:cNvPr>
          <p:cNvSpPr>
            <a:spLocks noGrp="1"/>
          </p:cNvSpPr>
          <p:nvPr>
            <p:ph type="title"/>
          </p:nvPr>
        </p:nvSpPr>
        <p:spPr/>
        <p:txBody>
          <a:bodyPr/>
          <a:lstStyle/>
          <a:p>
            <a:r>
              <a:rPr lang="sv-SE" dirty="0"/>
              <a:t>2. Smärta och rörelsebegränsningar driver stora delar av vårdbehovet</a:t>
            </a:r>
          </a:p>
        </p:txBody>
      </p:sp>
      <p:sp>
        <p:nvSpPr>
          <p:cNvPr id="3" name="Platshållare för innehåll 2">
            <a:extLst>
              <a:ext uri="{FF2B5EF4-FFF2-40B4-BE49-F238E27FC236}">
                <a16:creationId xmlns:a16="http://schemas.microsoft.com/office/drawing/2014/main" id="{83385052-BA86-837D-D86E-0114F5FFFBB8}"/>
              </a:ext>
            </a:extLst>
          </p:cNvPr>
          <p:cNvSpPr>
            <a:spLocks noGrp="1"/>
          </p:cNvSpPr>
          <p:nvPr>
            <p:ph idx="1"/>
          </p:nvPr>
        </p:nvSpPr>
        <p:spPr/>
        <p:txBody>
          <a:bodyPr/>
          <a:lstStyle/>
          <a:p>
            <a:pPr marL="0" indent="0" eaLnBrk="0" fontAlgn="base" hangingPunct="0">
              <a:lnSpc>
                <a:spcPct val="100000"/>
              </a:lnSpc>
              <a:spcBef>
                <a:spcPct val="0"/>
              </a:spcBef>
              <a:spcAft>
                <a:spcPct val="0"/>
              </a:spcAft>
              <a:buNone/>
            </a:pPr>
            <a:r>
              <a:rPr lang="sv-SE" altLang="sv-SE" b="1" dirty="0"/>
              <a:t>Ryggsmärta globalt</a:t>
            </a:r>
          </a:p>
          <a:p>
            <a:pPr eaLnBrk="0" fontAlgn="base" hangingPunct="0">
              <a:lnSpc>
                <a:spcPct val="100000"/>
              </a:lnSpc>
              <a:spcBef>
                <a:spcPct val="0"/>
              </a:spcBef>
              <a:spcAft>
                <a:spcPct val="0"/>
              </a:spcAft>
            </a:pPr>
            <a:r>
              <a:rPr lang="sv-SE" altLang="sv-SE" dirty="0"/>
              <a:t>Ländryggssmärta är den största enskilda orsaken till funktionsnedsättning i världen. (1)</a:t>
            </a:r>
            <a:br>
              <a:rPr lang="sv-SE" altLang="sv-SE" dirty="0"/>
            </a:br>
            <a:endParaRPr lang="sv-SE" altLang="sv-SE" dirty="0"/>
          </a:p>
          <a:p>
            <a:pPr eaLnBrk="0" fontAlgn="base" hangingPunct="0">
              <a:lnSpc>
                <a:spcPct val="100000"/>
              </a:lnSpc>
              <a:spcBef>
                <a:spcPct val="0"/>
              </a:spcBef>
              <a:spcAft>
                <a:spcPct val="0"/>
              </a:spcAft>
            </a:pPr>
            <a:r>
              <a:rPr lang="sv-SE" altLang="sv-SE" dirty="0"/>
              <a:t>619 miljoner människor påverkades 2020, och 843 miljoner beräknas vara drabbade 2050. (1) </a:t>
            </a:r>
            <a:br>
              <a:rPr lang="sv-SE" altLang="sv-SE" dirty="0"/>
            </a:br>
            <a:endParaRPr lang="sv-SE" altLang="sv-SE" dirty="0"/>
          </a:p>
          <a:p>
            <a:pPr eaLnBrk="0" fontAlgn="base" hangingPunct="0">
              <a:lnSpc>
                <a:spcPct val="100000"/>
              </a:lnSpc>
              <a:spcBef>
                <a:spcPct val="0"/>
              </a:spcBef>
              <a:spcAft>
                <a:spcPct val="0"/>
              </a:spcAft>
            </a:pPr>
            <a:r>
              <a:rPr lang="sv-SE" altLang="sv-SE" dirty="0"/>
              <a:t>WHO pekar ut ryggsmärta som ett tillstånd där flest kan gynnas av rehabilitering. (1) </a:t>
            </a:r>
            <a:br>
              <a:rPr lang="sv-SE" altLang="sv-SE" b="1" dirty="0"/>
            </a:br>
            <a:endParaRPr lang="sv-SE" altLang="sv-SE" b="1" dirty="0"/>
          </a:p>
          <a:p>
            <a:pPr marL="0" indent="0" eaLnBrk="0" fontAlgn="base" hangingPunct="0">
              <a:lnSpc>
                <a:spcPct val="100000"/>
              </a:lnSpc>
              <a:spcBef>
                <a:spcPct val="0"/>
              </a:spcBef>
              <a:spcAft>
                <a:spcPct val="0"/>
              </a:spcAft>
              <a:buNone/>
            </a:pPr>
            <a:r>
              <a:rPr lang="sv-SE" altLang="sv-SE" b="1" dirty="0"/>
              <a:t>Smärta i Sverige</a:t>
            </a:r>
          </a:p>
          <a:p>
            <a:pPr eaLnBrk="0" fontAlgn="base" hangingPunct="0">
              <a:lnSpc>
                <a:spcPct val="100000"/>
              </a:lnSpc>
              <a:spcBef>
                <a:spcPct val="0"/>
              </a:spcBef>
              <a:spcAft>
                <a:spcPct val="0"/>
              </a:spcAft>
            </a:pPr>
            <a:r>
              <a:rPr lang="sv-SE" altLang="sv-SE" dirty="0"/>
              <a:t>Nästan 1 av 10 från 16+ år har svår värk i nacke, rygg, axlar, höft, armar eller ben. (2)</a:t>
            </a:r>
          </a:p>
          <a:p>
            <a:pPr marL="0" indent="0" eaLnBrk="0" fontAlgn="base" hangingPunct="0">
              <a:lnSpc>
                <a:spcPct val="100000"/>
              </a:lnSpc>
              <a:spcBef>
                <a:spcPct val="0"/>
              </a:spcBef>
              <a:spcAft>
                <a:spcPct val="0"/>
              </a:spcAft>
              <a:buNone/>
            </a:pPr>
            <a:endParaRPr lang="sv-SE" altLang="sv-SE" b="1" dirty="0"/>
          </a:p>
          <a:p>
            <a:pPr marL="0" indent="0" eaLnBrk="0" fontAlgn="base" hangingPunct="0">
              <a:lnSpc>
                <a:spcPct val="100000"/>
              </a:lnSpc>
              <a:spcBef>
                <a:spcPct val="0"/>
              </a:spcBef>
              <a:spcAft>
                <a:spcPct val="0"/>
              </a:spcAft>
              <a:buNone/>
            </a:pPr>
            <a:endParaRPr lang="sv-SE" b="1" dirty="0"/>
          </a:p>
          <a:p>
            <a:pPr marL="0" indent="0" eaLnBrk="0" fontAlgn="base" hangingPunct="0">
              <a:lnSpc>
                <a:spcPct val="100000"/>
              </a:lnSpc>
              <a:spcBef>
                <a:spcPct val="0"/>
              </a:spcBef>
              <a:spcAft>
                <a:spcPct val="0"/>
              </a:spcAft>
              <a:buNone/>
            </a:pPr>
            <a:r>
              <a:rPr lang="sv-SE" b="1" dirty="0"/>
              <a:t>Slutsats: </a:t>
            </a:r>
            <a:r>
              <a:rPr lang="sv-SE" dirty="0"/>
              <a:t>Fysioterapi kan hjälpa att minska den stora andelen människor som lever med smärta i rygg, nacke och axlar – och därmed avlasta vårdbehovet i samhället.</a:t>
            </a:r>
            <a:endParaRPr lang="sv-SE" altLang="sv-SE" dirty="0"/>
          </a:p>
        </p:txBody>
      </p:sp>
    </p:spTree>
    <p:extLst>
      <p:ext uri="{BB962C8B-B14F-4D97-AF65-F5344CB8AC3E}">
        <p14:creationId xmlns:p14="http://schemas.microsoft.com/office/powerpoint/2010/main" val="2368714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E476592-A2BC-875E-9CD5-740E87F54964}"/>
              </a:ext>
            </a:extLst>
          </p:cNvPr>
          <p:cNvSpPr>
            <a:spLocks noGrp="1"/>
          </p:cNvSpPr>
          <p:nvPr>
            <p:ph type="title"/>
          </p:nvPr>
        </p:nvSpPr>
        <p:spPr/>
        <p:txBody>
          <a:bodyPr/>
          <a:lstStyle/>
          <a:p>
            <a:r>
              <a:rPr lang="sv-SE" dirty="0"/>
              <a:t>3. Smärta och belastningsbesvär slår hårt mot arbetsliv och produktivitet </a:t>
            </a:r>
          </a:p>
        </p:txBody>
      </p:sp>
      <p:sp>
        <p:nvSpPr>
          <p:cNvPr id="3" name="Platshållare för innehåll 2">
            <a:extLst>
              <a:ext uri="{FF2B5EF4-FFF2-40B4-BE49-F238E27FC236}">
                <a16:creationId xmlns:a16="http://schemas.microsoft.com/office/drawing/2014/main" id="{84C58B8F-D313-9F8E-9C56-C5F31EE62187}"/>
              </a:ext>
            </a:extLst>
          </p:cNvPr>
          <p:cNvSpPr>
            <a:spLocks noGrp="1"/>
          </p:cNvSpPr>
          <p:nvPr>
            <p:ph idx="1"/>
          </p:nvPr>
        </p:nvSpPr>
        <p:spPr/>
        <p:txBody>
          <a:bodyPr/>
          <a:lstStyle/>
          <a:p>
            <a:pPr marL="0" indent="0">
              <a:buNone/>
            </a:pPr>
            <a:r>
              <a:rPr lang="sv-SE" b="1" dirty="0"/>
              <a:t>Europa</a:t>
            </a:r>
          </a:p>
          <a:p>
            <a:r>
              <a:rPr lang="sv-SE" dirty="0"/>
              <a:t>Produktionsbortfall kopplat till </a:t>
            </a:r>
            <a:r>
              <a:rPr lang="sv-SE" dirty="0" err="1"/>
              <a:t>muskuloskeletala</a:t>
            </a:r>
            <a:r>
              <a:rPr lang="sv-SE" dirty="0"/>
              <a:t> besvär i arbetsför ålder uppgår till upp till 2 procent av EU:s BNP. (1) </a:t>
            </a:r>
          </a:p>
          <a:p>
            <a:pPr marL="0" indent="0">
              <a:buNone/>
            </a:pPr>
            <a:r>
              <a:rPr lang="sv-SE" b="1" dirty="0"/>
              <a:t>Sverige</a:t>
            </a:r>
          </a:p>
          <a:p>
            <a:r>
              <a:rPr lang="sv-SE" dirty="0"/>
              <a:t>Bland sysselsatta med arbetsrelaterade besvär uppger: </a:t>
            </a:r>
          </a:p>
          <a:p>
            <a:pPr lvl="1"/>
            <a:r>
              <a:rPr lang="sv-SE" dirty="0"/>
              <a:t>65 % fysisk smärta eller värk (2) </a:t>
            </a:r>
          </a:p>
          <a:p>
            <a:pPr lvl="1"/>
            <a:r>
              <a:rPr lang="sv-SE" dirty="0"/>
              <a:t>55 % problem i nacke, axel eller arm (2)</a:t>
            </a:r>
          </a:p>
          <a:p>
            <a:r>
              <a:rPr lang="sv-SE" dirty="0"/>
              <a:t>Rörelseorganens sjukdomar, t.ex. ryggbesvär, är en av de vanligaste orsakerna till sjukskrivning, efter psykiska diagnoser. (3)</a:t>
            </a:r>
          </a:p>
          <a:p>
            <a:pPr marL="0" indent="0">
              <a:buNone/>
            </a:pPr>
            <a:endParaRPr lang="sv-SE" b="1" dirty="0"/>
          </a:p>
          <a:p>
            <a:pPr marL="0" indent="0">
              <a:buNone/>
            </a:pPr>
            <a:r>
              <a:rPr lang="sv-SE" b="1" dirty="0"/>
              <a:t>Slutsats: </a:t>
            </a:r>
            <a:r>
              <a:rPr lang="sv-SE" dirty="0"/>
              <a:t>Ett konkurrenskraftigt arbetsliv kräver större fokus på fysioterapi för att förebygga och behandla smärta.</a:t>
            </a:r>
          </a:p>
          <a:p>
            <a:endParaRPr lang="sv-SE" dirty="0"/>
          </a:p>
        </p:txBody>
      </p:sp>
    </p:spTree>
    <p:extLst>
      <p:ext uri="{BB962C8B-B14F-4D97-AF65-F5344CB8AC3E}">
        <p14:creationId xmlns:p14="http://schemas.microsoft.com/office/powerpoint/2010/main" val="2352174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913585-C1AB-9153-29FD-1DEA9BB8B264}"/>
              </a:ext>
            </a:extLst>
          </p:cNvPr>
          <p:cNvSpPr>
            <a:spLocks noGrp="1"/>
          </p:cNvSpPr>
          <p:nvPr>
            <p:ph type="title"/>
          </p:nvPr>
        </p:nvSpPr>
        <p:spPr/>
        <p:txBody>
          <a:bodyPr/>
          <a:lstStyle/>
          <a:p>
            <a:r>
              <a:rPr lang="sv-SE" dirty="0"/>
              <a:t>4. Ett åldrande samhälle kräver att fler kan fungera längre</a:t>
            </a:r>
          </a:p>
        </p:txBody>
      </p:sp>
      <p:sp>
        <p:nvSpPr>
          <p:cNvPr id="3" name="Platshållare för innehåll 2">
            <a:extLst>
              <a:ext uri="{FF2B5EF4-FFF2-40B4-BE49-F238E27FC236}">
                <a16:creationId xmlns:a16="http://schemas.microsoft.com/office/drawing/2014/main" id="{EB609F39-9657-ECF2-8870-FFB2F51BCBE5}"/>
              </a:ext>
            </a:extLst>
          </p:cNvPr>
          <p:cNvSpPr>
            <a:spLocks noGrp="1"/>
          </p:cNvSpPr>
          <p:nvPr>
            <p:ph idx="1"/>
          </p:nvPr>
        </p:nvSpPr>
        <p:spPr/>
        <p:txBody>
          <a:bodyPr/>
          <a:lstStyle/>
          <a:p>
            <a:r>
              <a:rPr lang="sv-SE" dirty="0"/>
              <a:t>Till 2033 ökar gruppen 85 år och äldre med 60 procent. (1)</a:t>
            </a:r>
          </a:p>
          <a:p>
            <a:r>
              <a:rPr lang="sv-SE" dirty="0"/>
              <a:t>Inför 2026 höjs pensionsåldern till 67 år. De som är 30 år idag kommer gå i pension när de är omkring 69 år. (2)</a:t>
            </a:r>
          </a:p>
          <a:p>
            <a:r>
              <a:rPr lang="sv-SE" dirty="0"/>
              <a:t>När arbetskraften blir äldre ökar också andelen med hälsoproblem och nedsatt arbetsförmåga.</a:t>
            </a:r>
          </a:p>
          <a:p>
            <a:r>
              <a:rPr lang="sv-SE" dirty="0"/>
              <a:t>Samtidigt uppger många att de vill och kan arbeta längre – om förutsättningarna är rätt. (3) </a:t>
            </a:r>
          </a:p>
          <a:p>
            <a:pPr marL="0" indent="0">
              <a:buNone/>
            </a:pPr>
            <a:endParaRPr lang="sv-SE" dirty="0"/>
          </a:p>
          <a:p>
            <a:pPr marL="0" indent="0">
              <a:buNone/>
            </a:pPr>
            <a:r>
              <a:rPr lang="sv-SE" b="1" dirty="0"/>
              <a:t>Slutsats: </a:t>
            </a:r>
            <a:r>
              <a:rPr lang="sv-SE" dirty="0"/>
              <a:t>Ett längre arbetsliv kräver mer än bara höjd pensionsålder – det kräver insatser som stärker rörlighet, funktion och arbetsförmåga – där är fysioterapi avgörande. </a:t>
            </a:r>
          </a:p>
          <a:p>
            <a:endParaRPr lang="sv-SE" dirty="0"/>
          </a:p>
        </p:txBody>
      </p:sp>
    </p:spTree>
    <p:extLst>
      <p:ext uri="{BB962C8B-B14F-4D97-AF65-F5344CB8AC3E}">
        <p14:creationId xmlns:p14="http://schemas.microsoft.com/office/powerpoint/2010/main" val="474189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544CDDB-028D-1874-9AEE-43C821CA45A9}"/>
              </a:ext>
            </a:extLst>
          </p:cNvPr>
          <p:cNvSpPr>
            <a:spLocks noGrp="1"/>
          </p:cNvSpPr>
          <p:nvPr>
            <p:ph type="title"/>
          </p:nvPr>
        </p:nvSpPr>
        <p:spPr/>
        <p:txBody>
          <a:bodyPr/>
          <a:lstStyle/>
          <a:p>
            <a:r>
              <a:rPr lang="sv-SE" dirty="0"/>
              <a:t>5. Artrosvården visar glappet mellan kunskap och verklighet</a:t>
            </a:r>
          </a:p>
        </p:txBody>
      </p:sp>
      <p:sp>
        <p:nvSpPr>
          <p:cNvPr id="3" name="Platshållare för innehåll 2">
            <a:extLst>
              <a:ext uri="{FF2B5EF4-FFF2-40B4-BE49-F238E27FC236}">
                <a16:creationId xmlns:a16="http://schemas.microsoft.com/office/drawing/2014/main" id="{479C7D64-5786-BEB6-4661-257750AA5FA9}"/>
              </a:ext>
            </a:extLst>
          </p:cNvPr>
          <p:cNvSpPr>
            <a:spLocks noGrp="1"/>
          </p:cNvSpPr>
          <p:nvPr>
            <p:ph idx="1"/>
          </p:nvPr>
        </p:nvSpPr>
        <p:spPr/>
        <p:txBody>
          <a:bodyPr/>
          <a:lstStyle/>
          <a:p>
            <a:r>
              <a:rPr lang="sv-SE" dirty="0"/>
              <a:t>Cirka 10 procent av befolkningen har artros.</a:t>
            </a:r>
          </a:p>
          <a:p>
            <a:r>
              <a:rPr lang="sv-SE" dirty="0"/>
              <a:t>Var tredje person över 65 år är drabbad.</a:t>
            </a:r>
          </a:p>
          <a:p>
            <a:r>
              <a:rPr lang="sv-SE" dirty="0"/>
              <a:t>Artros är tillsammans med diabetes en av de snabbast växande folksjukdomarna globalt. (1) </a:t>
            </a:r>
          </a:p>
          <a:p>
            <a:pPr marL="0" indent="0">
              <a:buNone/>
            </a:pPr>
            <a:endParaRPr lang="sv-SE" dirty="0"/>
          </a:p>
          <a:p>
            <a:pPr marL="0" indent="0">
              <a:buNone/>
            </a:pPr>
            <a:r>
              <a:rPr lang="sv-SE" dirty="0"/>
              <a:t>Trots tydliga rekommendationer från Socialstyrelsen: </a:t>
            </a:r>
          </a:p>
          <a:p>
            <a:r>
              <a:rPr lang="sv-SE" dirty="0"/>
              <a:t>Få får långsiktigt handledd träning av en fysioterapeut.</a:t>
            </a:r>
          </a:p>
          <a:p>
            <a:r>
              <a:rPr lang="sv-SE" dirty="0"/>
              <a:t>11 000 artroskopiska knäoperationer gjordes 2021, trots att detta avråtts från sedan 2012.</a:t>
            </a:r>
          </a:p>
          <a:p>
            <a:r>
              <a:rPr lang="sv-SE" dirty="0"/>
              <a:t>Många använder fortfarande smärtstillande läkemedel i stället för grundbehandling. (2) </a:t>
            </a:r>
            <a:br>
              <a:rPr lang="sv-SE" dirty="0"/>
            </a:br>
            <a:endParaRPr lang="sv-SE" dirty="0"/>
          </a:p>
          <a:p>
            <a:pPr marL="0" indent="0">
              <a:buNone/>
            </a:pPr>
            <a:r>
              <a:rPr lang="sv-SE" b="1" dirty="0"/>
              <a:t>Slutsats: </a:t>
            </a:r>
            <a:r>
              <a:rPr lang="sv-SE" dirty="0"/>
              <a:t>Bristande tillgång till fysioterapi ger sämre hälsa och en ineffektiv vård för en av våra vanligaste folksjukdomar – och när ny kunskap tar för lång tid att nå ut i vården förvärras problemet.</a:t>
            </a:r>
          </a:p>
          <a:p>
            <a:endParaRPr lang="sv-SE" dirty="0"/>
          </a:p>
        </p:txBody>
      </p:sp>
    </p:spTree>
    <p:extLst>
      <p:ext uri="{BB962C8B-B14F-4D97-AF65-F5344CB8AC3E}">
        <p14:creationId xmlns:p14="http://schemas.microsoft.com/office/powerpoint/2010/main" val="736022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AD4E8B-7E4E-B62A-C0C1-FD373C14B06A}"/>
              </a:ext>
            </a:extLst>
          </p:cNvPr>
          <p:cNvSpPr>
            <a:spLocks noGrp="1"/>
          </p:cNvSpPr>
          <p:nvPr>
            <p:ph type="title"/>
          </p:nvPr>
        </p:nvSpPr>
        <p:spPr/>
        <p:txBody>
          <a:bodyPr/>
          <a:lstStyle/>
          <a:p>
            <a:r>
              <a:rPr lang="sv-SE" dirty="0"/>
              <a:t>6. Fallolyckor är ett tydligt exempel på utebliven prevention</a:t>
            </a:r>
          </a:p>
        </p:txBody>
      </p:sp>
      <p:sp>
        <p:nvSpPr>
          <p:cNvPr id="3" name="Platshållare för innehåll 2">
            <a:extLst>
              <a:ext uri="{FF2B5EF4-FFF2-40B4-BE49-F238E27FC236}">
                <a16:creationId xmlns:a16="http://schemas.microsoft.com/office/drawing/2014/main" id="{E2E8A7CE-107D-FE74-A20F-62F452818BE8}"/>
              </a:ext>
            </a:extLst>
          </p:cNvPr>
          <p:cNvSpPr>
            <a:spLocks noGrp="1"/>
          </p:cNvSpPr>
          <p:nvPr>
            <p:ph idx="1"/>
          </p:nvPr>
        </p:nvSpPr>
        <p:spPr/>
        <p:txBody>
          <a:bodyPr/>
          <a:lstStyle/>
          <a:p>
            <a:r>
              <a:rPr lang="sv-SE" dirty="0"/>
              <a:t>Varje år faller över 100 000 personer 65+ så illa att de behöver sjukvård. (1)</a:t>
            </a:r>
          </a:p>
          <a:p>
            <a:r>
              <a:rPr lang="sv-SE" dirty="0"/>
              <a:t>Cirka 70 000 läggs in och 2 000 avlider. (1) </a:t>
            </a:r>
          </a:p>
          <a:p>
            <a:r>
              <a:rPr lang="sv-SE" dirty="0"/>
              <a:t>Samhällskostnaden uppgick år 2020 till 16,8 miljarder kronor. (1) </a:t>
            </a:r>
          </a:p>
          <a:p>
            <a:r>
              <a:rPr lang="sv-SE" dirty="0"/>
              <a:t>Fysisk träning kan minska fallrisken med 15 procent. (1)</a:t>
            </a:r>
            <a:br>
              <a:rPr lang="sv-SE" dirty="0"/>
            </a:br>
            <a:endParaRPr lang="sv-SE" dirty="0"/>
          </a:p>
          <a:p>
            <a:pPr marL="0" indent="0">
              <a:buNone/>
            </a:pPr>
            <a:r>
              <a:rPr lang="sv-SE" b="1" dirty="0"/>
              <a:t>Slutsats: </a:t>
            </a:r>
            <a:r>
              <a:rPr lang="sv-SE" dirty="0"/>
              <a:t>Fallprevention är ett av de tydligaste områdena där fysioterapi kan minska lidande och sänka samhällskostnader.</a:t>
            </a:r>
          </a:p>
          <a:p>
            <a:endParaRPr lang="sv-SE" dirty="0"/>
          </a:p>
        </p:txBody>
      </p:sp>
    </p:spTree>
    <p:extLst>
      <p:ext uri="{BB962C8B-B14F-4D97-AF65-F5344CB8AC3E}">
        <p14:creationId xmlns:p14="http://schemas.microsoft.com/office/powerpoint/2010/main" val="51435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B0B883-593E-47EC-D221-FC92A6D768D7}"/>
              </a:ext>
            </a:extLst>
          </p:cNvPr>
          <p:cNvSpPr>
            <a:spLocks noGrp="1"/>
          </p:cNvSpPr>
          <p:nvPr>
            <p:ph type="title"/>
          </p:nvPr>
        </p:nvSpPr>
        <p:spPr/>
        <p:txBody>
          <a:bodyPr/>
          <a:lstStyle/>
          <a:p>
            <a:r>
              <a:rPr lang="sv-SE" dirty="0"/>
              <a:t>7. Stillasittande - ett växande folkhälsoproblem</a:t>
            </a:r>
          </a:p>
        </p:txBody>
      </p:sp>
      <p:sp>
        <p:nvSpPr>
          <p:cNvPr id="3" name="Platshållare för innehåll 2">
            <a:extLst>
              <a:ext uri="{FF2B5EF4-FFF2-40B4-BE49-F238E27FC236}">
                <a16:creationId xmlns:a16="http://schemas.microsoft.com/office/drawing/2014/main" id="{9519ABF8-A894-2933-7174-0A5E04BCD743}"/>
              </a:ext>
            </a:extLst>
          </p:cNvPr>
          <p:cNvSpPr>
            <a:spLocks noGrp="1"/>
          </p:cNvSpPr>
          <p:nvPr>
            <p:ph idx="1"/>
          </p:nvPr>
        </p:nvSpPr>
        <p:spPr/>
        <p:txBody>
          <a:bodyPr/>
          <a:lstStyle/>
          <a:p>
            <a:r>
              <a:rPr lang="sv-SE" dirty="0"/>
              <a:t>De flesta vuxna anger att de är fysiskt aktiva, minst 150 min per vecka, samtidigt ökar stillasittandet i befolkningen. Hela 20 procent når inte upp till rekommenderad fysisk aktivitet. (1) </a:t>
            </a:r>
          </a:p>
          <a:p>
            <a:r>
              <a:rPr lang="sv-SE" dirty="0"/>
              <a:t>17 procent av svenskarna sitter stilla mer än 8,5 timmar per dag – bland de högsta nivåerna i EU. (2) </a:t>
            </a:r>
          </a:p>
          <a:p>
            <a:r>
              <a:rPr lang="sv-SE" dirty="0"/>
              <a:t>Långvarigt stillasittande i arbetet är också en av de vanligaste orsakerna till arbetsrelaterade besvär. (3) </a:t>
            </a:r>
          </a:p>
          <a:p>
            <a:r>
              <a:rPr lang="sv-SE" dirty="0"/>
              <a:t>Stillasittande och otillräcklig fysisk aktivitet kostar 16,5 miljarder kronor per år. (1) </a:t>
            </a:r>
          </a:p>
          <a:p>
            <a:pPr marL="0" indent="0">
              <a:buNone/>
            </a:pPr>
            <a:endParaRPr lang="sv-SE" dirty="0"/>
          </a:p>
          <a:p>
            <a:pPr marL="0" indent="0">
              <a:buNone/>
            </a:pPr>
            <a:r>
              <a:rPr lang="sv-SE" b="1" dirty="0"/>
              <a:t>Slutsats: </a:t>
            </a:r>
            <a:r>
              <a:rPr lang="sv-SE" dirty="0"/>
              <a:t>Stillasittande är ett folkhälsoproblem men generella råd räcker inte för alla – anpassad rörelsebehandling blir därför extra viktig och fysioterapeuters kompetens avgörande.</a:t>
            </a:r>
          </a:p>
          <a:p>
            <a:endParaRPr lang="sv-SE" dirty="0"/>
          </a:p>
        </p:txBody>
      </p:sp>
    </p:spTree>
    <p:extLst>
      <p:ext uri="{BB962C8B-B14F-4D97-AF65-F5344CB8AC3E}">
        <p14:creationId xmlns:p14="http://schemas.microsoft.com/office/powerpoint/2010/main" val="4147859177"/>
      </p:ext>
    </p:extLst>
  </p:cSld>
  <p:clrMapOvr>
    <a:masterClrMapping/>
  </p:clrMapOvr>
</p:sld>
</file>

<file path=ppt/theme/theme1.xml><?xml version="1.0" encoding="utf-8"?>
<a:theme xmlns:a="http://schemas.openxmlformats.org/drawingml/2006/main" name="Fysioterapeuterna">
  <a:themeElements>
    <a:clrScheme name="Fysio">
      <a:dk1>
        <a:srgbClr val="000000"/>
      </a:dk1>
      <a:lt1>
        <a:srgbClr val="FFFFFF"/>
      </a:lt1>
      <a:dk2>
        <a:srgbClr val="143A2A"/>
      </a:dk2>
      <a:lt2>
        <a:srgbClr val="F3E8D7"/>
      </a:lt2>
      <a:accent1>
        <a:srgbClr val="143A2A"/>
      </a:accent1>
      <a:accent2>
        <a:srgbClr val="79A965"/>
      </a:accent2>
      <a:accent3>
        <a:srgbClr val="D3E5C4"/>
      </a:accent3>
      <a:accent4>
        <a:srgbClr val="FFE200"/>
      </a:accent4>
      <a:accent5>
        <a:srgbClr val="563389"/>
      </a:accent5>
      <a:accent6>
        <a:srgbClr val="E83C4D"/>
      </a:accent6>
      <a:hlink>
        <a:srgbClr val="78A865"/>
      </a:hlink>
      <a:folHlink>
        <a:srgbClr val="143A2A"/>
      </a:folHlink>
    </a:clrScheme>
    <a:fontScheme name="WorkSans">
      <a:majorFont>
        <a:latin typeface="Work Sans"/>
        <a:ea typeface=""/>
        <a:cs typeface=""/>
      </a:majorFont>
      <a:minorFont>
        <a:latin typeface="Work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Fysioterapeuterna.potx" id="{3DFCBEAB-9C5D-4A95-AA0D-1DA37248CFE2}" vid="{5EE5B932-B9DD-479F-A988-5B1584AAAC07}"/>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Fysioterapeuterna</Template>
  <TotalTime>95</TotalTime>
  <Words>3619</Words>
  <Application>Microsoft Office PowerPoint</Application>
  <PresentationFormat>Bredbild</PresentationFormat>
  <Paragraphs>198</Paragraphs>
  <Slides>22</Slides>
  <Notes>18</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22</vt:i4>
      </vt:variant>
    </vt:vector>
  </HeadingPairs>
  <TitlesOfParts>
    <vt:vector size="26" baseType="lpstr">
      <vt:lpstr>Arial</vt:lpstr>
      <vt:lpstr>Work Sans</vt:lpstr>
      <vt:lpstr>Aptos</vt:lpstr>
      <vt:lpstr>Fysioterapeuterna</vt:lpstr>
      <vt:lpstr>Faktaunderlag</vt:lpstr>
      <vt:lpstr>Använd dokumentet så här</vt:lpstr>
      <vt:lpstr>1. Rehabilitering är en växande global nödvändighet</vt:lpstr>
      <vt:lpstr>2. Smärta och rörelsebegränsningar driver stora delar av vårdbehovet</vt:lpstr>
      <vt:lpstr>3. Smärta och belastningsbesvär slår hårt mot arbetsliv och produktivitet </vt:lpstr>
      <vt:lpstr>4. Ett åldrande samhälle kräver att fler kan fungera längre</vt:lpstr>
      <vt:lpstr>5. Artrosvården visar glappet mellan kunskap och verklighet</vt:lpstr>
      <vt:lpstr>6. Fallolyckor är ett tydligt exempel på utebliven prevention</vt:lpstr>
      <vt:lpstr>7. Stillasittande - ett växande folkhälsoproblem</vt:lpstr>
      <vt:lpstr>8. Barn och ungas stillasittande </vt:lpstr>
      <vt:lpstr>9. Närvaro av fysioterapi i skolan stärker både hälsa och lärande</vt:lpstr>
      <vt:lpstr>10. Fysioterapi som verktyg mot psykisk ohälsa</vt:lpstr>
      <vt:lpstr>11. Fysisk aktivitet minskar adhd-symtom hos vuxna</vt:lpstr>
      <vt:lpstr>12. Ojämlik hjärtrehabilitering kostar liv</vt:lpstr>
      <vt:lpstr>13. Fysioterapi är en viktig förutsättning för ett effektivt och starkt försvar</vt:lpstr>
      <vt:lpstr>14. Fysioterapeuter stärker vården och förbättrar primärvården</vt:lpstr>
      <vt:lpstr>14. Fysioterapeuter stärker vården och förbättrar primärvården (forts.)</vt:lpstr>
      <vt:lpstr>15. Fysioterapeuter stärker vården – intensivvård</vt:lpstr>
      <vt:lpstr>16. Rehabilitering gör skillnad under och efter cancerbehandling </vt:lpstr>
      <vt:lpstr>17. Kvinnors hälsa kan stärkas med fysioterapi</vt:lpstr>
      <vt:lpstr>Sammanfattning</vt:lpstr>
      <vt:lpstr>Forts. Sammanfattning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Anna Nybom Chance</dc:creator>
  <cp:lastModifiedBy>Anna Nybom Chance</cp:lastModifiedBy>
  <cp:revision>11</cp:revision>
  <dcterms:created xsi:type="dcterms:W3CDTF">2026-03-06T13:08:17Z</dcterms:created>
  <dcterms:modified xsi:type="dcterms:W3CDTF">2026-05-27T07:13:26Z</dcterms:modified>
</cp:coreProperties>
</file>